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omments/modernComment_129_52E28C.xml" ContentType="application/vnd.ms-powerpoint.comments+xml"/>
  <Override PartName="/ppt/authors.xml" ContentType="application/vnd.ms-powerpoint.author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33"/>
  </p:notesMasterIdLst>
  <p:handoutMasterIdLst>
    <p:handoutMasterId r:id="rId34"/>
  </p:handoutMasterIdLst>
  <p:sldIdLst>
    <p:sldId id="258" r:id="rId2"/>
    <p:sldId id="267" r:id="rId3"/>
    <p:sldId id="279" r:id="rId4"/>
    <p:sldId id="342" r:id="rId5"/>
    <p:sldId id="345" r:id="rId6"/>
    <p:sldId id="361" r:id="rId7"/>
    <p:sldId id="282" r:id="rId8"/>
    <p:sldId id="339" r:id="rId9"/>
    <p:sldId id="273" r:id="rId10"/>
    <p:sldId id="276" r:id="rId11"/>
    <p:sldId id="354" r:id="rId12"/>
    <p:sldId id="288" r:id="rId13"/>
    <p:sldId id="270" r:id="rId14"/>
    <p:sldId id="291" r:id="rId15"/>
    <p:sldId id="363" r:id="rId16"/>
    <p:sldId id="294" r:id="rId17"/>
    <p:sldId id="297" r:id="rId18"/>
    <p:sldId id="300" r:id="rId19"/>
    <p:sldId id="303" r:id="rId20"/>
    <p:sldId id="357" r:id="rId21"/>
    <p:sldId id="306" r:id="rId22"/>
    <p:sldId id="309" r:id="rId23"/>
    <p:sldId id="333" r:id="rId24"/>
    <p:sldId id="321" r:id="rId25"/>
    <p:sldId id="327" r:id="rId26"/>
    <p:sldId id="324" r:id="rId27"/>
    <p:sldId id="315" r:id="rId28"/>
    <p:sldId id="318" r:id="rId29"/>
    <p:sldId id="330" r:id="rId30"/>
    <p:sldId id="312" r:id="rId31"/>
    <p:sldId id="336" r:id="rId32"/>
  </p:sldIdLst>
  <p:sldSz cx="12192000" cy="6858000"/>
  <p:notesSz cx="6858000" cy="9144000"/>
  <p:custDataLst>
    <p:tags r:id="rId35"/>
  </p:custDataLst>
  <p:defaultTex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840" userDrawn="1">
          <p15:clr>
            <a:srgbClr val="A4A3A4"/>
          </p15:clr>
        </p15:guide>
        <p15:guide id="3" orient="horz" pos="3376"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8EF25AB-2F86-4185-BFCD-9D2A3ADC6C8F}" name="Azeez, Sumaiya N" initials="AN" userId="" providerI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Microsoft Office User" initials="MOU" lastIdx="0" clrIdx="0">
    <p:extLst>
      <p:ext uri="{19B8F6BF-5375-455C-9EA6-DF929625EA0E}">
        <p15:presenceInfo xmlns:p15="http://schemas.microsoft.com/office/powerpoint/2012/main" userId="Microsoft Office User" providerId="None"/>
      </p:ext>
    </p:extLst>
  </p:cmAuthor>
  <p:cmAuthor id="2" name="Liisa Turan-Walters" initials="LT" lastIdx="0" clrIdx="1">
    <p:extLst>
      <p:ext uri="{19B8F6BF-5375-455C-9EA6-DF929625EA0E}">
        <p15:presenceInfo xmlns:p15="http://schemas.microsoft.com/office/powerpoint/2012/main" userId="S::liituran@publicisgroupe.net::e3a04ddb-12ea-4799-8db6-07d4ec8fe7d7" providerId="AD"/>
      </p:ext>
    </p:extLst>
  </p:cmAuthor>
  <p:cmAuthor id="3" name="Azeez, Sumaiya N" initials="AN" lastIdx="1"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94D1AEF-EBA6-4536-9572-E2CDE3665C05}" v="18" dt="2023-11-02T20:39:52.37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84" autoAdjust="0"/>
    <p:restoredTop sz="92009" autoAdjust="0"/>
  </p:normalViewPr>
  <p:slideViewPr>
    <p:cSldViewPr snapToGrid="0" snapToObjects="1">
      <p:cViewPr varScale="1">
        <p:scale>
          <a:sx n="77" d="100"/>
          <a:sy n="77" d="100"/>
        </p:scale>
        <p:origin x="912" y="62"/>
      </p:cViewPr>
      <p:guideLst>
        <p:guide pos="3840"/>
        <p:guide orient="horz" pos="3376"/>
      </p:guideLst>
    </p:cSldViewPr>
  </p:slid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114" d="100"/>
          <a:sy n="114" d="100"/>
        </p:scale>
        <p:origin x="3056" y="1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handoutMaster" Target="handoutMasters/handoutMaster1.xml"/><Relationship Id="rId42" Type="http://schemas.microsoft.com/office/2018/10/relationships/authors" Targe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gs" Target="tags/tag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viewProps" Target="viewProps.xml"/></Relationships>
</file>

<file path=ppt/comments/modernComment_129_52E28C.xml><?xml version="1.0" encoding="utf-8"?>
<p188:cmLst xmlns:a="http://schemas.openxmlformats.org/drawingml/2006/main" xmlns:r="http://schemas.openxmlformats.org/officeDocument/2006/relationships" xmlns:p188="http://schemas.microsoft.com/office/powerpoint/2018/8/main">
  <p188:cm id="{2951A7A0-2F84-44D4-9D41-89DFCA2BE729}" authorId="{28EF25AB-2F86-4185-BFCD-9D2A3ADC6C8F}" status="resolved" created="2023-04-19T20:37:07.424">
    <ac:txMkLst xmlns:ac="http://schemas.microsoft.com/office/drawing/2013/main/command">
      <pc:docMk xmlns:pc="http://schemas.microsoft.com/office/powerpoint/2013/main/command"/>
      <pc:sldMk xmlns:pc="http://schemas.microsoft.com/office/powerpoint/2013/main/command" cId="5431948" sldId="297"/>
      <ac:spMk id="6"/>
      <ac:txMk cp="0" len="82">
        <ac:context len="747" hash="1808866761"/>
      </ac:txMk>
    </ac:txMkLst>
    <p188:pos x="4282965" y="433551"/>
    <p188:txBody>
      <a:bodyPr/>
      <a:lstStyle/>
      <a:p>
        <a:r>
          <a:rPr/>
          <a:t>If you are not currently enrolled with UnitedHealthcare pharmacy benefit coverage, you may access your health plan’s member website for additional information during your 
open enrollment period or you may contact your employer or health plan for additional information. 
Medications are categorized by common therapeutic conditions in this reference guide for ease of reference only. These categories do not determine coverage for the 
medication for your condition. Your benefit plan determines how these medications may be covered for you. 
Where differences are noted between this reference guide and your benefit plan documents, the benefit plan documents will govern. 
This document applies to commercial group members of UnitedHealthcare plans.</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FB46805-6D58-40DB-BDB3-94366D66014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A926C7D6-4560-4E46-B697-B4572F23770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D581DAF-1EFB-48B3-B198-4E2D6EF7D153}" type="datetimeFigureOut">
              <a:rPr lang="en-US" smtClean="0"/>
              <a:t>11/27/2023</a:t>
            </a:fld>
            <a:endParaRPr lang="en-US"/>
          </a:p>
        </p:txBody>
      </p:sp>
      <p:sp>
        <p:nvSpPr>
          <p:cNvPr id="4" name="Footer Placeholder 3">
            <a:extLst>
              <a:ext uri="{FF2B5EF4-FFF2-40B4-BE49-F238E27FC236}">
                <a16:creationId xmlns:a16="http://schemas.microsoft.com/office/drawing/2014/main" id="{670F48C7-F5C9-487A-A7F1-5C497A11B3A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0D0DF1CA-DEF8-488E-812E-E13FD6F21D4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39A3A6E-334A-406E-9E2D-56A6BBB3588A}" type="slidenum">
              <a:rPr lang="en-US" smtClean="0"/>
              <a:t>‹#›</a:t>
            </a:fld>
            <a:endParaRPr lang="en-US"/>
          </a:p>
        </p:txBody>
      </p:sp>
    </p:spTree>
    <p:extLst>
      <p:ext uri="{BB962C8B-B14F-4D97-AF65-F5344CB8AC3E}">
        <p14:creationId xmlns:p14="http://schemas.microsoft.com/office/powerpoint/2010/main" val="136428042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A820659-73FB-BE45-9A42-B7FACADC836D}" type="datetimeFigureOut">
              <a:rPr lang="en-US" smtClean="0"/>
              <a:t>11/27/2023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0177F8-3717-E441-ABD5-E9CC1E0ED10B}" type="slidenum">
              <a:rPr lang="en-US" smtClean="0"/>
              <a:t>‹#›</a:t>
            </a:fld>
            <a:endParaRPr lang="en-US"/>
          </a:p>
        </p:txBody>
      </p:sp>
    </p:spTree>
    <p:extLst>
      <p:ext uri="{BB962C8B-B14F-4D97-AF65-F5344CB8AC3E}">
        <p14:creationId xmlns:p14="http://schemas.microsoft.com/office/powerpoint/2010/main" val="1179601880"/>
      </p:ext>
    </p:extLst>
  </p:cSld>
  <p:clrMap bg1="lt1" tx1="dk1" bg2="lt2" tx2="dk2" accent1="accent1" accent2="accent2" accent3="accent3" accent4="accent4" accent5="accent5" accent6="accent6" hlink="hlink" folHlink="folHlink"/>
  <p:notesStyle>
    <a:lvl1pPr marL="0" algn="l" defTabSz="914377" rtl="0" eaLnBrk="1" latinLnBrk="0" hangingPunct="1">
      <a:defRPr sz="1200" kern="1200">
        <a:solidFill>
          <a:schemeClr val="tx1"/>
        </a:solidFill>
        <a:latin typeface="+mn-lt"/>
        <a:ea typeface="+mn-ea"/>
        <a:cs typeface="+mn-cs"/>
      </a:defRPr>
    </a:lvl1pPr>
    <a:lvl2pPr marL="457189" algn="l" defTabSz="914377" rtl="0" eaLnBrk="1" latinLnBrk="0" hangingPunct="1">
      <a:defRPr sz="1200" kern="1200">
        <a:solidFill>
          <a:schemeClr val="tx1"/>
        </a:solidFill>
        <a:latin typeface="+mn-lt"/>
        <a:ea typeface="+mn-ea"/>
        <a:cs typeface="+mn-cs"/>
      </a:defRPr>
    </a:lvl2pPr>
    <a:lvl3pPr marL="914377" algn="l" defTabSz="914377" rtl="0" eaLnBrk="1" latinLnBrk="0" hangingPunct="1">
      <a:defRPr sz="1200" kern="1200">
        <a:solidFill>
          <a:schemeClr val="tx1"/>
        </a:solidFill>
        <a:latin typeface="+mn-lt"/>
        <a:ea typeface="+mn-ea"/>
        <a:cs typeface="+mn-cs"/>
      </a:defRPr>
    </a:lvl3pPr>
    <a:lvl4pPr marL="1371566" algn="l" defTabSz="914377" rtl="0" eaLnBrk="1" latinLnBrk="0" hangingPunct="1">
      <a:defRPr sz="1200" kern="1200">
        <a:solidFill>
          <a:schemeClr val="tx1"/>
        </a:solidFill>
        <a:latin typeface="+mn-lt"/>
        <a:ea typeface="+mn-ea"/>
        <a:cs typeface="+mn-cs"/>
      </a:defRPr>
    </a:lvl4pPr>
    <a:lvl5pPr marL="1828754" algn="l" defTabSz="914377" rtl="0" eaLnBrk="1" latinLnBrk="0" hangingPunct="1">
      <a:defRPr sz="1200" kern="1200">
        <a:solidFill>
          <a:schemeClr val="tx1"/>
        </a:solidFill>
        <a:latin typeface="+mn-lt"/>
        <a:ea typeface="+mn-ea"/>
        <a:cs typeface="+mn-cs"/>
      </a:defRPr>
    </a:lvl5pPr>
    <a:lvl6pPr marL="2285943" algn="l" defTabSz="914377" rtl="0" eaLnBrk="1" latinLnBrk="0" hangingPunct="1">
      <a:defRPr sz="1200" kern="1200">
        <a:solidFill>
          <a:schemeClr val="tx1"/>
        </a:solidFill>
        <a:latin typeface="+mn-lt"/>
        <a:ea typeface="+mn-ea"/>
        <a:cs typeface="+mn-cs"/>
      </a:defRPr>
    </a:lvl6pPr>
    <a:lvl7pPr marL="2743131" algn="l" defTabSz="914377" rtl="0" eaLnBrk="1" latinLnBrk="0" hangingPunct="1">
      <a:defRPr sz="1200" kern="1200">
        <a:solidFill>
          <a:schemeClr val="tx1"/>
        </a:solidFill>
        <a:latin typeface="+mn-lt"/>
        <a:ea typeface="+mn-ea"/>
        <a:cs typeface="+mn-cs"/>
      </a:defRPr>
    </a:lvl7pPr>
    <a:lvl8pPr marL="3200320" algn="l" defTabSz="914377" rtl="0" eaLnBrk="1" latinLnBrk="0" hangingPunct="1">
      <a:defRPr sz="1200" kern="1200">
        <a:solidFill>
          <a:schemeClr val="tx1"/>
        </a:solidFill>
        <a:latin typeface="+mn-lt"/>
        <a:ea typeface="+mn-ea"/>
        <a:cs typeface="+mn-cs"/>
      </a:defRPr>
    </a:lvl8pPr>
    <a:lvl9pPr marL="3657509" algn="l" defTabSz="914377"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defRPr/>
            </a:pPr>
            <a:r>
              <a:rPr lang="en-US" sz="900" b="1" dirty="0">
                <a:solidFill>
                  <a:srgbClr val="000000"/>
                </a:solidFill>
                <a:latin typeface="Arial" panose="020B0604020202020204" pitchFamily="34" charset="0"/>
                <a:ea typeface="Arial" panose="020B0604020202020204" pitchFamily="34" charset="0"/>
                <a:cs typeface="Arial" panose="020B0604020202020204" pitchFamily="34" charset="0"/>
              </a:rPr>
              <a:t>Intro</a:t>
            </a:r>
          </a:p>
          <a:p>
            <a:pPr>
              <a:spcBef>
                <a:spcPct val="0"/>
              </a:spcBef>
              <a:defRPr/>
            </a:pPr>
            <a:endParaRPr lang="en-US" sz="900" b="1" dirty="0">
              <a:solidFill>
                <a:srgbClr val="000000"/>
              </a:solidFill>
              <a:latin typeface="Arial" panose="020B0604020202020204" pitchFamily="34" charset="0"/>
              <a:ea typeface="Arial" panose="020B0604020202020204" pitchFamily="34" charset="0"/>
              <a:cs typeface="Arial" panose="020B0604020202020204" pitchFamily="34" charset="0"/>
            </a:endParaRPr>
          </a:p>
          <a:p>
            <a:pPr marL="0" marR="0" indent="0" algn="l" defTabSz="914400" rtl="0" eaLnBrk="1" fontAlgn="auto" latinLnBrk="0" hangingPunct="1">
              <a:lnSpc>
                <a:spcPct val="100000"/>
              </a:lnSpc>
              <a:spcBef>
                <a:spcPct val="0"/>
              </a:spcBef>
              <a:spcAft>
                <a:spcPct val="0"/>
              </a:spcAft>
              <a:buClrTx/>
              <a:buSzTx/>
              <a:buFontTx/>
              <a:buNone/>
              <a:defRPr/>
            </a:pPr>
            <a:r>
              <a:rPr lang="en-US" sz="900" dirty="0">
                <a:solidFill>
                  <a:srgbClr val="000000"/>
                </a:solidFill>
                <a:latin typeface="Arial" panose="020B0604020202020204" pitchFamily="34" charset="0"/>
                <a:ea typeface="Arial" panose="020B0604020202020204" pitchFamily="34" charset="0"/>
                <a:cs typeface="Arial" panose="020B0604020202020204" pitchFamily="34" charset="0"/>
              </a:rPr>
              <a:t>Knowing your benefits helps you make more informed health care decisions. As a member, you’ll receive tools and support to help you save time</a:t>
            </a:r>
            <a:r>
              <a:rPr lang="en-US" sz="900" baseline="0" dirty="0">
                <a:solidFill>
                  <a:srgbClr val="000000"/>
                </a:solidFill>
                <a:latin typeface="Arial" panose="020B0604020202020204" pitchFamily="34" charset="0"/>
                <a:ea typeface="Arial" panose="020B0604020202020204" pitchFamily="34" charset="0"/>
                <a:cs typeface="Arial" panose="020B0604020202020204" pitchFamily="34" charset="0"/>
              </a:rPr>
              <a:t> and </a:t>
            </a:r>
            <a:r>
              <a:rPr lang="en-US" sz="900" dirty="0">
                <a:solidFill>
                  <a:srgbClr val="000000"/>
                </a:solidFill>
                <a:latin typeface="Arial" panose="020B0604020202020204" pitchFamily="34" charset="0"/>
                <a:ea typeface="Arial" panose="020B0604020202020204" pitchFamily="34" charset="0"/>
                <a:cs typeface="Arial" panose="020B0604020202020204" pitchFamily="34" charset="0"/>
              </a:rPr>
              <a:t>money</a:t>
            </a:r>
            <a:r>
              <a:rPr lang="en-US" sz="900" baseline="0" dirty="0">
                <a:solidFill>
                  <a:srgbClr val="000000"/>
                </a:solidFill>
                <a:latin typeface="Arial" panose="020B0604020202020204" pitchFamily="34" charset="0"/>
                <a:ea typeface="Arial" panose="020B0604020202020204" pitchFamily="34" charset="0"/>
                <a:cs typeface="Arial" panose="020B0604020202020204" pitchFamily="34" charset="0"/>
              </a:rPr>
              <a:t>—</a:t>
            </a:r>
            <a:r>
              <a:rPr lang="en-US" sz="900" dirty="0">
                <a:solidFill>
                  <a:srgbClr val="000000"/>
                </a:solidFill>
                <a:latin typeface="Arial" panose="020B0604020202020204" pitchFamily="34" charset="0"/>
                <a:ea typeface="Arial" panose="020B0604020202020204" pitchFamily="34" charset="0"/>
                <a:cs typeface="Arial" panose="020B0604020202020204" pitchFamily="34" charset="0"/>
              </a:rPr>
              <a:t>and find care when you need it. Here</a:t>
            </a:r>
            <a:r>
              <a:rPr lang="en-US" sz="900" baseline="0" dirty="0">
                <a:solidFill>
                  <a:srgbClr val="000000"/>
                </a:solidFill>
                <a:latin typeface="Arial" panose="020B0604020202020204" pitchFamily="34" charset="0"/>
                <a:ea typeface="Arial" panose="020B0604020202020204" pitchFamily="34" charset="0"/>
                <a:cs typeface="Arial" panose="020B0604020202020204" pitchFamily="34" charset="0"/>
              </a:rPr>
              <a:t> are </a:t>
            </a:r>
            <a:r>
              <a:rPr lang="en-US" sz="900" dirty="0">
                <a:solidFill>
                  <a:srgbClr val="000000"/>
                </a:solidFill>
                <a:latin typeface="Arial" panose="020B0604020202020204" pitchFamily="34" charset="0"/>
                <a:ea typeface="Arial" panose="020B0604020202020204" pitchFamily="34" charset="0"/>
                <a:cs typeface="Arial" panose="020B0604020202020204" pitchFamily="34" charset="0"/>
              </a:rPr>
              <a:t>just a few benefits you can expect from your chosen plan. </a:t>
            </a:r>
          </a:p>
        </p:txBody>
      </p:sp>
      <p:sp>
        <p:nvSpPr>
          <p:cNvPr id="4" name="Slide Number Placeholder 3"/>
          <p:cNvSpPr>
            <a:spLocks noGrp="1"/>
          </p:cNvSpPr>
          <p:nvPr>
            <p:ph type="sldNum" sz="quarter" idx="5"/>
          </p:nvPr>
        </p:nvSpPr>
        <p:spPr/>
        <p:txBody>
          <a:bodyPr/>
          <a:lstStyle/>
          <a:p>
            <a:fld id="{DF0177F8-3717-E441-ABD5-E9CC1E0ED10B}" type="slidenum">
              <a:rPr lang="en-US" smtClean="0"/>
              <a:t>2</a:t>
            </a:fld>
            <a:endParaRPr lang="en-US"/>
          </a:p>
        </p:txBody>
      </p:sp>
    </p:spTree>
    <p:extLst>
      <p:ext uri="{BB962C8B-B14F-4D97-AF65-F5344CB8AC3E}">
        <p14:creationId xmlns:p14="http://schemas.microsoft.com/office/powerpoint/2010/main" val="10021917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486400" cy="4668078"/>
          </a:xfrm>
        </p:spPr>
        <p:txBody>
          <a:bodyPr/>
          <a:lstStyle/>
          <a:p>
            <a:pPr marL="0" marR="0" lvl="0" indent="0" algn="l" defTabSz="914377" rtl="0" eaLnBrk="1" fontAlgn="auto" latinLnBrk="0" hangingPunct="1">
              <a:lnSpc>
                <a:spcPct val="100000"/>
              </a:lnSpc>
              <a:spcBef>
                <a:spcPct val="0"/>
              </a:spcBef>
              <a:spcAft>
                <a:spcPct val="0"/>
              </a:spcAft>
              <a:buClrTx/>
              <a:buSzTx/>
              <a:buFont typeface="Arial"/>
              <a:buNone/>
              <a:defRPr/>
            </a:pPr>
            <a:r>
              <a:rPr lang="en-US" sz="900" dirty="0">
                <a:latin typeface="Arial" panose="020B0604020202020204" pitchFamily="34" charset="0"/>
                <a:cs typeface="Arial" panose="020B0604020202020204" pitchFamily="34" charset="0"/>
              </a:rPr>
              <a:t>With 24/7 Virtual Visits, providers can treat a wide range of common health conditions by phone or video* — including many of the same ones treated in an emergency room (ER) or urgent care. If needed, providers may even prescribe medications.**</a:t>
            </a:r>
          </a:p>
          <a:p>
            <a:pPr marL="0" marR="0" lvl="0" indent="0" algn="l" defTabSz="914377" rtl="0" eaLnBrk="1" fontAlgn="auto" latinLnBrk="0" hangingPunct="1">
              <a:lnSpc>
                <a:spcPct val="100000"/>
              </a:lnSpc>
              <a:spcBef>
                <a:spcPct val="0"/>
              </a:spcBef>
              <a:spcAft>
                <a:spcPct val="0"/>
              </a:spcAft>
              <a:buClrTx/>
              <a:buSzTx/>
              <a:buFont typeface="Arial"/>
              <a:buNone/>
              <a:defRPr/>
            </a:pPr>
            <a:endParaRPr lang="en-US" sz="900" dirty="0">
              <a:latin typeface="Arial" panose="020B0604020202020204" pitchFamily="34" charset="0"/>
              <a:cs typeface="Arial" panose="020B0604020202020204" pitchFamily="34" charset="0"/>
            </a:endParaRPr>
          </a:p>
          <a:p>
            <a:pPr marL="0" marR="0" lvl="0" indent="0" algn="l" defTabSz="914377" rtl="0" eaLnBrk="1" fontAlgn="auto" latinLnBrk="0" hangingPunct="1">
              <a:lnSpc>
                <a:spcPct val="100000"/>
              </a:lnSpc>
              <a:spcBef>
                <a:spcPct val="0"/>
              </a:spcBef>
              <a:spcAft>
                <a:spcPct val="0"/>
              </a:spcAft>
              <a:buClrTx/>
              <a:buSzTx/>
              <a:buFont typeface="Arial"/>
              <a:buNone/>
              <a:defRPr/>
            </a:pPr>
            <a:r>
              <a:rPr lang="en-US" sz="900" dirty="0">
                <a:latin typeface="Arial" panose="020B0604020202020204" pitchFamily="34" charset="0"/>
                <a:cs typeface="Arial" panose="020B0604020202020204" pitchFamily="34" charset="0"/>
              </a:rPr>
              <a:t>Employees can receive care for:</a:t>
            </a:r>
          </a:p>
          <a:p>
            <a:pPr marL="171450" marR="0" lvl="0" indent="-171450" algn="l" defTabSz="914377" rtl="0" eaLnBrk="1" fontAlgn="auto" latinLnBrk="0" hangingPunct="1">
              <a:lnSpc>
                <a:spcPct val="100000"/>
              </a:lnSpc>
              <a:spcBef>
                <a:spcPct val="0"/>
              </a:spcBef>
              <a:spcAft>
                <a:spcPct val="0"/>
              </a:spcAft>
              <a:buClrTx/>
              <a:buSzTx/>
              <a:buFont typeface="Arial" panose="020B0604020202020204" pitchFamily="34" charset="0"/>
              <a:buChar char="•"/>
              <a:defRPr/>
            </a:pPr>
            <a:r>
              <a:rPr lang="en-US" sz="900" dirty="0">
                <a:latin typeface="Arial" panose="020B0604020202020204" pitchFamily="34" charset="0"/>
                <a:cs typeface="Arial" panose="020B0604020202020204" pitchFamily="34" charset="0"/>
              </a:rPr>
              <a:t>Allergies</a:t>
            </a:r>
          </a:p>
          <a:p>
            <a:pPr marL="171450" marR="0" lvl="0" indent="-171450" algn="l" defTabSz="914377" rtl="0" eaLnBrk="1" fontAlgn="auto" latinLnBrk="0" hangingPunct="1">
              <a:lnSpc>
                <a:spcPct val="100000"/>
              </a:lnSpc>
              <a:spcBef>
                <a:spcPct val="0"/>
              </a:spcBef>
              <a:spcAft>
                <a:spcPct val="0"/>
              </a:spcAft>
              <a:buClrTx/>
              <a:buSzTx/>
              <a:buFont typeface="Arial" panose="020B0604020202020204" pitchFamily="34" charset="0"/>
              <a:buChar char="•"/>
              <a:defRPr/>
            </a:pPr>
            <a:r>
              <a:rPr lang="en-US" sz="900" dirty="0">
                <a:latin typeface="Arial" panose="020B0604020202020204" pitchFamily="34" charset="0"/>
                <a:cs typeface="Arial" panose="020B0604020202020204" pitchFamily="34" charset="0"/>
              </a:rPr>
              <a:t>Cough</a:t>
            </a:r>
          </a:p>
          <a:p>
            <a:pPr marL="171450" marR="0" lvl="0" indent="-171450" algn="l" defTabSz="914377" rtl="0" eaLnBrk="1" fontAlgn="auto" latinLnBrk="0" hangingPunct="1">
              <a:lnSpc>
                <a:spcPct val="100000"/>
              </a:lnSpc>
              <a:spcBef>
                <a:spcPct val="0"/>
              </a:spcBef>
              <a:spcAft>
                <a:spcPct val="0"/>
              </a:spcAft>
              <a:buClrTx/>
              <a:buSzTx/>
              <a:buFont typeface="Arial" panose="020B0604020202020204" pitchFamily="34" charset="0"/>
              <a:buChar char="•"/>
              <a:defRPr/>
            </a:pPr>
            <a:r>
              <a:rPr lang="en-US" sz="900" dirty="0">
                <a:latin typeface="Arial" panose="020B0604020202020204" pitchFamily="34" charset="0"/>
                <a:cs typeface="Arial" panose="020B0604020202020204" pitchFamily="34" charset="0"/>
              </a:rPr>
              <a:t>Pink eye</a:t>
            </a:r>
          </a:p>
          <a:p>
            <a:pPr marL="171450" marR="0" lvl="0" indent="-171450" algn="l" defTabSz="914377" rtl="0" eaLnBrk="1" fontAlgn="auto" latinLnBrk="0" hangingPunct="1">
              <a:lnSpc>
                <a:spcPct val="100000"/>
              </a:lnSpc>
              <a:spcBef>
                <a:spcPct val="0"/>
              </a:spcBef>
              <a:spcAft>
                <a:spcPct val="0"/>
              </a:spcAft>
              <a:buClrTx/>
              <a:buSzTx/>
              <a:buFont typeface="Arial" panose="020B0604020202020204" pitchFamily="34" charset="0"/>
              <a:buChar char="•"/>
              <a:defRPr/>
            </a:pPr>
            <a:r>
              <a:rPr lang="en-US" sz="900" dirty="0">
                <a:latin typeface="Arial" panose="020B0604020202020204" pitchFamily="34" charset="0"/>
                <a:cs typeface="Arial" panose="020B0604020202020204" pitchFamily="34" charset="0"/>
              </a:rPr>
              <a:t>And many other conditions</a:t>
            </a:r>
          </a:p>
          <a:p>
            <a:pPr marL="0" marR="0" lvl="0" indent="0" algn="l" defTabSz="914377" rtl="0" eaLnBrk="1" fontAlgn="auto" latinLnBrk="0" hangingPunct="1">
              <a:lnSpc>
                <a:spcPct val="100000"/>
              </a:lnSpc>
              <a:spcBef>
                <a:spcPct val="0"/>
              </a:spcBef>
              <a:spcAft>
                <a:spcPct val="0"/>
              </a:spcAft>
              <a:buClrTx/>
              <a:buSzTx/>
              <a:buFont typeface="Arial"/>
              <a:buNone/>
              <a:defRPr/>
            </a:pPr>
            <a:endParaRPr lang="en-US" sz="900" dirty="0">
              <a:latin typeface="Arial" panose="020B0604020202020204" pitchFamily="34" charset="0"/>
              <a:cs typeface="Arial" panose="020B0604020202020204" pitchFamily="34" charset="0"/>
            </a:endParaRPr>
          </a:p>
          <a:p>
            <a:pPr marL="0" marR="0" lvl="0" indent="0" algn="l" defTabSz="914377" rtl="0" eaLnBrk="1" fontAlgn="auto" latinLnBrk="0" hangingPunct="1">
              <a:lnSpc>
                <a:spcPct val="100000"/>
              </a:lnSpc>
              <a:spcBef>
                <a:spcPct val="0"/>
              </a:spcBef>
              <a:spcAft>
                <a:spcPct val="0"/>
              </a:spcAft>
              <a:buClrTx/>
              <a:buSzTx/>
              <a:buFont typeface="Arial"/>
              <a:buNone/>
              <a:defRPr/>
            </a:pPr>
            <a:r>
              <a:rPr lang="en-US" sz="900" dirty="0">
                <a:latin typeface="Arial" panose="020B0604020202020204" pitchFamily="34" charset="0"/>
                <a:cs typeface="Arial" panose="020B0604020202020204" pitchFamily="34" charset="0"/>
              </a:rPr>
              <a:t>With certain UnitedHealthcare health plans, </a:t>
            </a:r>
            <a:r>
              <a:rPr lang="en-US" sz="900" b="1" dirty="0">
                <a:latin typeface="Arial" panose="020B0604020202020204" pitchFamily="34" charset="0"/>
                <a:cs typeface="Arial" panose="020B0604020202020204" pitchFamily="34" charset="0"/>
              </a:rPr>
              <a:t>the cost of a visit is usually $0.***</a:t>
            </a:r>
          </a:p>
          <a:p>
            <a:pPr marL="0" marR="0" lvl="0" indent="0" algn="l" defTabSz="914377" rtl="0" eaLnBrk="1" fontAlgn="auto" latinLnBrk="0" hangingPunct="1">
              <a:lnSpc>
                <a:spcPct val="100000"/>
              </a:lnSpc>
              <a:spcBef>
                <a:spcPct val="0"/>
              </a:spcBef>
              <a:spcAft>
                <a:spcPct val="0"/>
              </a:spcAft>
              <a:buClrTx/>
              <a:buSzTx/>
              <a:buFont typeface="Arial"/>
              <a:buNone/>
              <a:defRPr/>
            </a:pPr>
            <a:endParaRPr lang="en-US" sz="900" dirty="0">
              <a:latin typeface="Arial" panose="020B0604020202020204" pitchFamily="34" charset="0"/>
              <a:cs typeface="Arial" panose="020B0604020202020204" pitchFamily="34" charset="0"/>
            </a:endParaRPr>
          </a:p>
          <a:p>
            <a:pPr marL="0" marR="0" lvl="0" indent="0" algn="l" defTabSz="914377" rtl="0" eaLnBrk="1" fontAlgn="auto" latinLnBrk="0" hangingPunct="1">
              <a:lnSpc>
                <a:spcPct val="100000"/>
              </a:lnSpc>
              <a:spcBef>
                <a:spcPct val="0"/>
              </a:spcBef>
              <a:spcAft>
                <a:spcPct val="0"/>
              </a:spcAft>
              <a:buClrTx/>
              <a:buSzTx/>
              <a:buFont typeface="Arial"/>
              <a:buNone/>
              <a:defRPr/>
            </a:pPr>
            <a:r>
              <a:rPr lang="en-US" sz="900" dirty="0">
                <a:latin typeface="Arial" panose="020B0604020202020204" pitchFamily="34" charset="0"/>
                <a:cs typeface="Arial" panose="020B0604020202020204" pitchFamily="34" charset="0"/>
              </a:rPr>
              <a:t>Employees can access 24/7 Virtual Visits through </a:t>
            </a:r>
            <a:r>
              <a:rPr lang="en-US" sz="900" b="1" dirty="0">
                <a:latin typeface="Arial" panose="020B0604020202020204" pitchFamily="34" charset="0"/>
                <a:cs typeface="Arial" panose="020B0604020202020204" pitchFamily="34" charset="0"/>
              </a:rPr>
              <a:t>myuhc.com</a:t>
            </a:r>
            <a:r>
              <a:rPr lang="en-US" sz="900" b="1" baseline="30000" dirty="0">
                <a:latin typeface="Arial" panose="020B0604020202020204" pitchFamily="34" charset="0"/>
                <a:cs typeface="Arial" panose="020B0604020202020204" pitchFamily="34" charset="0"/>
              </a:rPr>
              <a:t>®</a:t>
            </a:r>
            <a:r>
              <a:rPr lang="en-US" sz="900" dirty="0">
                <a:latin typeface="Arial" panose="020B0604020202020204" pitchFamily="34" charset="0"/>
                <a:cs typeface="Arial" panose="020B0604020202020204" pitchFamily="34" charset="0"/>
              </a:rPr>
              <a:t> or the UnitedHealthcare</a:t>
            </a:r>
            <a:r>
              <a:rPr lang="en-US" sz="900" b="0" baseline="30000" dirty="0">
                <a:latin typeface="Arial" panose="020B0604020202020204" pitchFamily="34" charset="0"/>
                <a:cs typeface="Arial" panose="020B0604020202020204" pitchFamily="34" charset="0"/>
              </a:rPr>
              <a:t>®</a:t>
            </a:r>
            <a:r>
              <a:rPr lang="en-US" sz="900" dirty="0">
                <a:latin typeface="Arial" panose="020B0604020202020204" pitchFamily="34" charset="0"/>
                <a:cs typeface="Arial" panose="020B0604020202020204" pitchFamily="34" charset="0"/>
              </a:rPr>
              <a:t> app. </a:t>
            </a:r>
          </a:p>
        </p:txBody>
      </p:sp>
      <p:sp>
        <p:nvSpPr>
          <p:cNvPr id="4" name="Slide Number Placeholder 3"/>
          <p:cNvSpPr>
            <a:spLocks noGrp="1"/>
          </p:cNvSpPr>
          <p:nvPr>
            <p:ph type="sldNum" sz="quarter" idx="10"/>
          </p:nvPr>
        </p:nvSpPr>
        <p:spPr/>
        <p:txBody>
          <a:bodyPr/>
          <a:lstStyle/>
          <a:p>
            <a:fld id="{514E68D1-DA12-4974-AE3B-7607461C04F0}" type="slidenum">
              <a:rPr lang="en-US" smtClean="0"/>
              <a:t>11</a:t>
            </a:fld>
            <a:endParaRPr lang="en-US"/>
          </a:p>
        </p:txBody>
      </p:sp>
    </p:spTree>
    <p:extLst>
      <p:ext uri="{BB962C8B-B14F-4D97-AF65-F5344CB8AC3E}">
        <p14:creationId xmlns:p14="http://schemas.microsoft.com/office/powerpoint/2010/main" val="6324422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4458443"/>
          </a:xfrm>
        </p:spPr>
        <p:txBody>
          <a:bodyPr/>
          <a:lstStyle/>
          <a:p>
            <a:pPr marL="0" marR="0" lvl="0" indent="0" algn="l" defTabSz="914377" rtl="0" eaLnBrk="1" fontAlgn="auto" latinLnBrk="0" hangingPunct="1">
              <a:lnSpc>
                <a:spcPct val="100000"/>
              </a:lnSpc>
              <a:spcBef>
                <a:spcPct val="0"/>
              </a:spcBef>
              <a:spcAft>
                <a:spcPct val="0"/>
              </a:spcAft>
              <a:buClrTx/>
              <a:buSzTx/>
              <a:buFontTx/>
              <a:buNone/>
              <a:defRPr/>
            </a:pPr>
            <a:r>
              <a:rPr lang="en-US" sz="900" dirty="0">
                <a:latin typeface="Arial" panose="020B0604020202020204" pitchFamily="34" charset="0"/>
                <a:cs typeface="Arial" panose="020B0604020202020204" pitchFamily="34" charset="0"/>
              </a:rPr>
              <a:t>With virtual primary care, you can establish a virtual relationship with a primary care provider (PCP) – from your computer or mobile device without having to leave home or work. Connect remotely with a virtual PCP and their team of health care professionals through myuhc.com</a:t>
            </a:r>
            <a:r>
              <a:rPr lang="en-US" sz="900" baseline="30000" dirty="0">
                <a:latin typeface="Arial" panose="020B0604020202020204" pitchFamily="34" charset="0"/>
                <a:cs typeface="Arial" panose="020B0604020202020204" pitchFamily="34" charset="0"/>
              </a:rPr>
              <a:t>®</a:t>
            </a:r>
            <a:r>
              <a:rPr lang="en-US" sz="900" dirty="0">
                <a:latin typeface="Arial" panose="020B0604020202020204" pitchFamily="34" charset="0"/>
                <a:cs typeface="Arial" panose="020B0604020202020204" pitchFamily="34" charset="0"/>
              </a:rPr>
              <a:t> or the UnitedHealthcare</a:t>
            </a:r>
            <a:r>
              <a:rPr lang="en-US" sz="900" baseline="30000" dirty="0">
                <a:latin typeface="Arial" panose="020B0604020202020204" pitchFamily="34" charset="0"/>
                <a:cs typeface="Arial" panose="020B0604020202020204" pitchFamily="34" charset="0"/>
              </a:rPr>
              <a:t>®</a:t>
            </a:r>
            <a:r>
              <a:rPr lang="en-US" sz="900" dirty="0">
                <a:latin typeface="Arial" panose="020B0604020202020204" pitchFamily="34" charset="0"/>
                <a:cs typeface="Arial" panose="020B0604020202020204" pitchFamily="34" charset="0"/>
              </a:rPr>
              <a:t> app.* </a:t>
            </a:r>
          </a:p>
          <a:p>
            <a:pPr marL="0" marR="0" lvl="0" indent="0" algn="l" defTabSz="914377" rtl="0" eaLnBrk="1" fontAlgn="auto" latinLnBrk="0" hangingPunct="1">
              <a:lnSpc>
                <a:spcPct val="100000"/>
              </a:lnSpc>
              <a:spcBef>
                <a:spcPct val="0"/>
              </a:spcBef>
              <a:spcAft>
                <a:spcPct val="0"/>
              </a:spcAft>
              <a:buClrTx/>
              <a:buSzTx/>
              <a:buFontTx/>
              <a:buNone/>
              <a:defRPr/>
            </a:pPr>
            <a:endParaRPr lang="en-US" sz="900" dirty="0">
              <a:latin typeface="Arial" panose="020B0604020202020204" pitchFamily="34" charset="0"/>
              <a:cs typeface="Arial" panose="020B0604020202020204" pitchFamily="34" charset="0"/>
            </a:endParaRPr>
          </a:p>
          <a:p>
            <a:pPr marL="0" marR="0" lvl="0" indent="0" algn="l" defTabSz="914377" rtl="0" eaLnBrk="1" fontAlgn="auto" latinLnBrk="0" hangingPunct="1">
              <a:lnSpc>
                <a:spcPct val="100000"/>
              </a:lnSpc>
              <a:spcBef>
                <a:spcPct val="0"/>
              </a:spcBef>
              <a:spcAft>
                <a:spcPct val="0"/>
              </a:spcAft>
              <a:buClrTx/>
              <a:buSzTx/>
              <a:buFontTx/>
              <a:buNone/>
              <a:defRPr/>
            </a:pPr>
            <a:r>
              <a:rPr lang="en-US" sz="900" dirty="0">
                <a:latin typeface="Arial" panose="020B0604020202020204" pitchFamily="34" charset="0"/>
                <a:cs typeface="Arial" panose="020B0604020202020204" pitchFamily="34" charset="0"/>
              </a:rPr>
              <a:t>Much like traditional in-person care, virtual primary care </a:t>
            </a:r>
            <a:r>
              <a:rPr lang="en-US" sz="900" b="0" i="0" kern="1200" dirty="0">
                <a:solidFill>
                  <a:schemeClr val="tx1"/>
                </a:solidFill>
                <a:effectLst/>
                <a:latin typeface="Arial" panose="020B0604020202020204" pitchFamily="34" charset="0"/>
                <a:cs typeface="Arial" panose="020B0604020202020204" pitchFamily="34" charset="0"/>
              </a:rPr>
              <a:t>providers</a:t>
            </a:r>
            <a:r>
              <a:rPr lang="en-US" sz="900" dirty="0">
                <a:latin typeface="Arial" panose="020B0604020202020204" pitchFamily="34" charset="0"/>
                <a:cs typeface="Arial" panose="020B0604020202020204" pitchFamily="34" charset="0"/>
              </a:rPr>
              <a:t> may </a:t>
            </a:r>
            <a:r>
              <a:rPr lang="en-US" sz="900" b="0" i="0" kern="1200" dirty="0">
                <a:solidFill>
                  <a:schemeClr val="tx1"/>
                </a:solidFill>
                <a:effectLst/>
                <a:latin typeface="Arial" panose="020B0604020202020204" pitchFamily="34" charset="0"/>
                <a:cs typeface="Arial" panose="020B0604020202020204" pitchFamily="34" charset="0"/>
              </a:rPr>
              <a:t>treat </a:t>
            </a:r>
            <a:r>
              <a:rPr lang="en-US" sz="900" dirty="0">
                <a:latin typeface="Arial" panose="020B0604020202020204" pitchFamily="34" charset="0"/>
                <a:cs typeface="Arial" panose="020B0604020202020204" pitchFamily="34" charset="0"/>
              </a:rPr>
              <a:t>ongoing health concerns and conditions. From wellness screenings to management of diabetes, high blood pressure and asthma to sleep problems.</a:t>
            </a:r>
          </a:p>
          <a:p>
            <a:endParaRPr lang="en-US" sz="900" dirty="0">
              <a:latin typeface="Arial" panose="020B0604020202020204" pitchFamily="34" charset="0"/>
              <a:cs typeface="Arial" panose="020B0604020202020204" pitchFamily="34" charset="0"/>
            </a:endParaRPr>
          </a:p>
          <a:p>
            <a:r>
              <a:rPr lang="en-US" sz="900" b="1" dirty="0">
                <a:latin typeface="Arial" panose="020B0604020202020204" pitchFamily="34" charset="0"/>
                <a:cs typeface="Arial" panose="020B0604020202020204" pitchFamily="34" charset="0"/>
              </a:rPr>
              <a:t>You can see the same virtual PCP for:</a:t>
            </a:r>
          </a:p>
          <a:p>
            <a:pPr marL="171450" indent="-171450">
              <a:spcBef>
                <a:spcPts val="600"/>
              </a:spcBef>
              <a:buFont typeface="Arial" panose="020B0604020202020204" pitchFamily="34" charset="0"/>
              <a:buChar char="•"/>
            </a:pPr>
            <a:r>
              <a:rPr lang="en-US" sz="900" dirty="0">
                <a:latin typeface="Arial" panose="020B0604020202020204" pitchFamily="34" charset="0"/>
                <a:cs typeface="Arial" panose="020B0604020202020204" pitchFamily="34" charset="0"/>
              </a:rPr>
              <a:t>Preventive care</a:t>
            </a:r>
          </a:p>
          <a:p>
            <a:pPr marL="171450" indent="-171450">
              <a:spcBef>
                <a:spcPts val="600"/>
              </a:spcBef>
              <a:buFont typeface="Arial" panose="020B0604020202020204" pitchFamily="34" charset="0"/>
              <a:buChar char="•"/>
            </a:pPr>
            <a:r>
              <a:rPr lang="en-US" sz="900" dirty="0">
                <a:latin typeface="Arial" panose="020B0604020202020204" pitchFamily="34" charset="0"/>
                <a:cs typeface="Arial" panose="020B0604020202020204" pitchFamily="34" charset="0"/>
              </a:rPr>
              <a:t>Follow-up visits</a:t>
            </a:r>
          </a:p>
          <a:p>
            <a:pPr marL="171450" indent="-171450">
              <a:spcBef>
                <a:spcPts val="600"/>
              </a:spcBef>
              <a:buFont typeface="Arial" panose="020B0604020202020204" pitchFamily="34" charset="0"/>
              <a:buChar char="•"/>
            </a:pPr>
            <a:r>
              <a:rPr lang="en-US" sz="900" dirty="0">
                <a:latin typeface="Arial" panose="020B0604020202020204" pitchFamily="34" charset="0"/>
                <a:cs typeface="Arial" panose="020B0604020202020204" pitchFamily="34" charset="0"/>
              </a:rPr>
              <a:t>Checkups for ongoing conditions like asthma, diabetes and more</a:t>
            </a:r>
          </a:p>
          <a:p>
            <a:pPr>
              <a:spcBef>
                <a:spcPts val="2400"/>
              </a:spcBef>
            </a:pPr>
            <a:r>
              <a:rPr lang="en-US" sz="900" b="1" dirty="0">
                <a:latin typeface="Arial" panose="020B0604020202020204" pitchFamily="34" charset="0"/>
                <a:cs typeface="Arial" panose="020B0604020202020204" pitchFamily="34" charset="0"/>
              </a:rPr>
              <a:t>Benefits of virtual primary care include: </a:t>
            </a:r>
          </a:p>
          <a:p>
            <a:pPr marL="171450" indent="-171450">
              <a:spcBef>
                <a:spcPts val="600"/>
              </a:spcBef>
              <a:buFont typeface="Arial" panose="020B0604020202020204" pitchFamily="34" charset="0"/>
              <a:buChar char="•"/>
            </a:pPr>
            <a:r>
              <a:rPr lang="en-US" sz="900" dirty="0">
                <a:latin typeface="Arial" panose="020B0604020202020204" pitchFamily="34" charset="0"/>
                <a:cs typeface="Arial" panose="020B0604020202020204" pitchFamily="34" charset="0"/>
              </a:rPr>
              <a:t>A provider you can see on an ongoing basis</a:t>
            </a:r>
          </a:p>
          <a:p>
            <a:pPr marL="171450" indent="-171450">
              <a:spcBef>
                <a:spcPts val="600"/>
              </a:spcBef>
              <a:buFont typeface="Arial" panose="020B0604020202020204" pitchFamily="34" charset="0"/>
              <a:buChar char="•"/>
            </a:pPr>
            <a:r>
              <a:rPr lang="en-US" sz="900" dirty="0">
                <a:latin typeface="Arial" panose="020B0604020202020204" pitchFamily="34" charset="0"/>
                <a:cs typeface="Arial" panose="020B0604020202020204" pitchFamily="34" charset="0"/>
              </a:rPr>
              <a:t>A Care Team who’ll guide you, when needed, to in-person care such as labs, imaging, specialists and more</a:t>
            </a:r>
          </a:p>
          <a:p>
            <a:pPr marL="171450" indent="-171450">
              <a:spcBef>
                <a:spcPts val="600"/>
              </a:spcBef>
              <a:buFont typeface="Arial" panose="020B0604020202020204" pitchFamily="34" charset="0"/>
              <a:buChar char="•"/>
            </a:pPr>
            <a:r>
              <a:rPr lang="en-US" sz="900" dirty="0">
                <a:latin typeface="Arial" panose="020B0604020202020204" pitchFamily="34" charset="0"/>
                <a:cs typeface="Arial" panose="020B0604020202020204" pitchFamily="34" charset="0"/>
              </a:rPr>
              <a:t>A Care Team who’ll work with you and follow up to ensure you’re taken care of</a:t>
            </a:r>
          </a:p>
          <a:p>
            <a:endParaRPr lang="en-US" sz="900" dirty="0">
              <a:latin typeface="Arial" panose="020B0604020202020204" pitchFamily="34" charset="0"/>
              <a:cs typeface="Arial" panose="020B0604020202020204" pitchFamily="34" charset="0"/>
            </a:endParaRPr>
          </a:p>
          <a:p>
            <a:r>
              <a:rPr lang="en-US" sz="900" dirty="0">
                <a:latin typeface="Arial" panose="020B0604020202020204" pitchFamily="34" charset="0"/>
                <a:cs typeface="Arial" panose="020B0604020202020204" pitchFamily="34" charset="0"/>
              </a:rPr>
              <a:t>Visits with a virtual primary care provider cost the same as a provider you would see in person. After you become a member, find a primary care provider under virtual care on myuhc.com.</a:t>
            </a:r>
          </a:p>
          <a:p>
            <a:endParaRPr lang="en-US" sz="900" dirty="0">
              <a:latin typeface="Arial" panose="020B0604020202020204" pitchFamily="34" charset="0"/>
              <a:cs typeface="Arial" panose="020B0604020202020204" pitchFamily="34" charset="0"/>
            </a:endParaRPr>
          </a:p>
          <a:p>
            <a:r>
              <a:rPr lang="en-US" sz="900" dirty="0">
                <a:latin typeface="Arial" panose="020B0604020202020204" pitchFamily="34" charset="0"/>
                <a:cs typeface="Arial" panose="020B0604020202020204" pitchFamily="34" charset="0"/>
              </a:rPr>
              <a:t>*Data rates my apply.</a:t>
            </a:r>
          </a:p>
        </p:txBody>
      </p:sp>
      <p:sp>
        <p:nvSpPr>
          <p:cNvPr id="4" name="Slide Number Placeholder 3"/>
          <p:cNvSpPr>
            <a:spLocks noGrp="1"/>
          </p:cNvSpPr>
          <p:nvPr>
            <p:ph type="sldNum" sz="quarter" idx="5"/>
          </p:nvPr>
        </p:nvSpPr>
        <p:spPr/>
        <p:txBody>
          <a:bodyPr/>
          <a:lstStyle/>
          <a:p>
            <a:fld id="{DF0177F8-3717-E441-ABD5-E9CC1E0ED10B}" type="slidenum">
              <a:rPr lang="en-US" smtClean="0"/>
              <a:t>12</a:t>
            </a:fld>
            <a:endParaRPr lang="en-US"/>
          </a:p>
        </p:txBody>
      </p:sp>
    </p:spTree>
    <p:extLst>
      <p:ext uri="{BB962C8B-B14F-4D97-AF65-F5344CB8AC3E}">
        <p14:creationId xmlns:p14="http://schemas.microsoft.com/office/powerpoint/2010/main" val="23345701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sz="900" b="0">
                <a:solidFill>
                  <a:srgbClr val="000000"/>
                </a:solidFill>
                <a:latin typeface="Arial"/>
                <a:ea typeface="Arial"/>
                <a:cs typeface="Arial"/>
              </a:rPr>
              <a:t>Preventive care — such as routine annual checkups and certain recommended screenings and immunizations — is covered by most of our plans for $0 out-of-pocket when you see network providers. A preventive care visit may be a good time to:</a:t>
            </a:r>
          </a:p>
          <a:p>
            <a:pPr marL="171450" indent="-171450" eaLnBrk="1" hangingPunct="1">
              <a:spcBef>
                <a:spcPct val="0"/>
              </a:spcBef>
              <a:buFont typeface="Arial" panose="020B0604020202020204" pitchFamily="34" charset="0"/>
              <a:buChar char="•"/>
            </a:pPr>
            <a:endParaRPr lang="en-US" sz="900" b="0">
              <a:solidFill>
                <a:srgbClr val="000000"/>
              </a:solidFill>
              <a:latin typeface="Arial"/>
              <a:ea typeface="Arial"/>
              <a:cs typeface="Arial"/>
            </a:endParaRPr>
          </a:p>
          <a:p>
            <a:pPr marL="171450" indent="-171450" eaLnBrk="1" hangingPunct="1">
              <a:spcBef>
                <a:spcPct val="0"/>
              </a:spcBef>
              <a:buFont typeface="Arial" panose="020B0604020202020204" pitchFamily="34" charset="0"/>
              <a:buChar char="•"/>
            </a:pPr>
            <a:r>
              <a:rPr lang="en-US" sz="900" b="0">
                <a:solidFill>
                  <a:srgbClr val="000000"/>
                </a:solidFill>
                <a:latin typeface="Arial"/>
                <a:ea typeface="Arial"/>
                <a:cs typeface="Arial"/>
              </a:rPr>
              <a:t>Help establish your relationship with your primary care provider</a:t>
            </a:r>
          </a:p>
          <a:p>
            <a:pPr marL="171450" indent="-171450" eaLnBrk="1" hangingPunct="1">
              <a:spcBef>
                <a:spcPct val="0"/>
              </a:spcBef>
              <a:buFont typeface="Arial" panose="020B0604020202020204" pitchFamily="34" charset="0"/>
              <a:buChar char="•"/>
            </a:pPr>
            <a:r>
              <a:rPr lang="en-US" sz="900" b="0">
                <a:solidFill>
                  <a:srgbClr val="000000"/>
                </a:solidFill>
                <a:latin typeface="Arial"/>
                <a:ea typeface="Arial"/>
                <a:cs typeface="Arial"/>
              </a:rPr>
              <a:t>Create a connection for future medical services</a:t>
            </a:r>
          </a:p>
          <a:p>
            <a:pPr marL="171450" indent="-171450" eaLnBrk="1" hangingPunct="1">
              <a:spcBef>
                <a:spcPct val="0"/>
              </a:spcBef>
              <a:buFont typeface="Arial" panose="020B0604020202020204" pitchFamily="34" charset="0"/>
              <a:buChar char="•"/>
            </a:pPr>
            <a:r>
              <a:rPr lang="en-US" sz="900" b="0">
                <a:solidFill>
                  <a:srgbClr val="000000"/>
                </a:solidFill>
                <a:latin typeface="Arial"/>
                <a:ea typeface="Arial"/>
                <a:cs typeface="Arial"/>
              </a:rPr>
              <a:t>Evaluate your health when you’re symptom-free</a:t>
            </a:r>
          </a:p>
          <a:p>
            <a:pPr marL="0" indent="0" eaLnBrk="1" hangingPunct="1">
              <a:spcBef>
                <a:spcPct val="0"/>
              </a:spcBef>
              <a:buFont typeface="Arial" panose="020B0604020202020204" pitchFamily="34" charset="0"/>
              <a:buNone/>
            </a:pPr>
            <a:endParaRPr lang="en-US" sz="900" b="0">
              <a:solidFill>
                <a:srgbClr val="000000"/>
              </a:solidFill>
              <a:latin typeface="Arial"/>
              <a:ea typeface="Arial"/>
              <a:cs typeface="Arial"/>
            </a:endParaRPr>
          </a:p>
          <a:p>
            <a:pPr marL="0" indent="0" eaLnBrk="1" hangingPunct="1">
              <a:spcBef>
                <a:spcPct val="0"/>
              </a:spcBef>
              <a:buFont typeface="Arial" panose="020B0604020202020204" pitchFamily="34" charset="0"/>
              <a:buNone/>
            </a:pPr>
            <a:r>
              <a:rPr lang="en-US" sz="900" b="0">
                <a:solidFill>
                  <a:srgbClr val="000000"/>
                </a:solidFill>
                <a:latin typeface="Arial"/>
                <a:ea typeface="Arial"/>
                <a:cs typeface="Arial"/>
              </a:rPr>
              <a:t>Preventive care is routine health care that’s meant to help you stay healthy.</a:t>
            </a:r>
          </a:p>
          <a:p>
            <a:pPr marL="0" indent="0" eaLnBrk="1" hangingPunct="1">
              <a:spcBef>
                <a:spcPct val="0"/>
              </a:spcBef>
              <a:buFont typeface="Arial" panose="020B0604020202020204" pitchFamily="34" charset="0"/>
              <a:buNone/>
            </a:pPr>
            <a:endParaRPr lang="en-US" sz="900" b="0">
              <a:solidFill>
                <a:srgbClr val="000000"/>
              </a:solidFill>
              <a:latin typeface="Arial"/>
              <a:ea typeface="Arial"/>
              <a:cs typeface="Arial"/>
            </a:endParaRPr>
          </a:p>
          <a:p>
            <a:pPr marL="0" indent="0" eaLnBrk="1" hangingPunct="1">
              <a:spcBef>
                <a:spcPct val="0"/>
              </a:spcBef>
              <a:buFont typeface="Arial" panose="020B0604020202020204" pitchFamily="34" charset="0"/>
              <a:buNone/>
            </a:pPr>
            <a:r>
              <a:rPr lang="en-US" sz="900" b="1">
                <a:solidFill>
                  <a:srgbClr val="000000"/>
                </a:solidFill>
                <a:latin typeface="Arial"/>
                <a:ea typeface="Arial"/>
                <a:cs typeface="Arial"/>
              </a:rPr>
              <a:t>[Presenter’s note:  </a:t>
            </a:r>
            <a:r>
              <a:rPr lang="en-US" sz="900" b="0">
                <a:solidFill>
                  <a:srgbClr val="000000"/>
                </a:solidFill>
                <a:latin typeface="Arial"/>
                <a:ea typeface="Arial"/>
                <a:cs typeface="Arial"/>
              </a:rPr>
              <a:t>For more information on preventive care, visit </a:t>
            </a:r>
            <a:r>
              <a:rPr lang="en-US" sz="900" b="1">
                <a:solidFill>
                  <a:srgbClr val="000000"/>
                </a:solidFill>
                <a:latin typeface="Arial"/>
                <a:ea typeface="Arial"/>
                <a:cs typeface="Arial"/>
              </a:rPr>
              <a:t>www.uhc.com/health-and-wellness/preventive-care</a:t>
            </a:r>
            <a:r>
              <a:rPr lang="en-US" sz="900" b="0">
                <a:solidFill>
                  <a:srgbClr val="000000"/>
                </a:solidFill>
                <a:latin typeface="Arial"/>
                <a:ea typeface="Arial"/>
                <a:cs typeface="Arial"/>
              </a:rPr>
              <a:t>]</a:t>
            </a:r>
          </a:p>
        </p:txBody>
      </p:sp>
      <p:sp>
        <p:nvSpPr>
          <p:cNvPr id="4" name="Slide Number Placeholder 3"/>
          <p:cNvSpPr>
            <a:spLocks noGrp="1"/>
          </p:cNvSpPr>
          <p:nvPr>
            <p:ph type="sldNum" sz="quarter" idx="5"/>
          </p:nvPr>
        </p:nvSpPr>
        <p:spPr/>
        <p:txBody>
          <a:bodyPr/>
          <a:lstStyle/>
          <a:p>
            <a:fld id="{DF0177F8-3717-E441-ABD5-E9CC1E0ED10B}" type="slidenum">
              <a:rPr lang="en-US" smtClean="0"/>
              <a:t>13</a:t>
            </a:fld>
            <a:endParaRPr lang="en-US"/>
          </a:p>
        </p:txBody>
      </p:sp>
    </p:spTree>
    <p:extLst>
      <p:ext uri="{BB962C8B-B14F-4D97-AF65-F5344CB8AC3E}">
        <p14:creationId xmlns:p14="http://schemas.microsoft.com/office/powerpoint/2010/main" val="22500886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77" rtl="0" eaLnBrk="1" fontAlgn="auto" latinLnBrk="0" hangingPunct="1">
              <a:lnSpc>
                <a:spcPct val="100000"/>
              </a:lnSpc>
              <a:spcBef>
                <a:spcPct val="0"/>
              </a:spcBef>
              <a:spcAft>
                <a:spcPct val="0"/>
              </a:spcAft>
              <a:buClrTx/>
              <a:buSzTx/>
              <a:buFontTx/>
              <a:buNone/>
              <a:defRPr/>
            </a:pPr>
            <a:r>
              <a:rPr lang="en-US" sz="900">
                <a:solidFill>
                  <a:srgbClr val="000000"/>
                </a:solidFill>
                <a:latin typeface="Arial" panose="020B0604020202020204" pitchFamily="34" charset="0"/>
              </a:rPr>
              <a:t>Let’s take a look at your pharmacy</a:t>
            </a:r>
            <a:r>
              <a:rPr lang="en-US" sz="900" baseline="0">
                <a:solidFill>
                  <a:srgbClr val="000000"/>
                </a:solidFill>
                <a:latin typeface="Arial" panose="020B0604020202020204" pitchFamily="34" charset="0"/>
              </a:rPr>
              <a:t> coverage. </a:t>
            </a:r>
            <a:endParaRPr lang="en-US" sz="900">
              <a:solidFill>
                <a:srgbClr val="000000"/>
              </a:solidFill>
              <a:latin typeface="Arial" panose="020B0604020202020204" pitchFamily="34" charset="0"/>
            </a:endParaRPr>
          </a:p>
        </p:txBody>
      </p:sp>
      <p:sp>
        <p:nvSpPr>
          <p:cNvPr id="4" name="Slide Number Placeholder 3"/>
          <p:cNvSpPr>
            <a:spLocks noGrp="1"/>
          </p:cNvSpPr>
          <p:nvPr>
            <p:ph type="sldNum" sz="quarter" idx="5"/>
          </p:nvPr>
        </p:nvSpPr>
        <p:spPr/>
        <p:txBody>
          <a:bodyPr/>
          <a:lstStyle/>
          <a:p>
            <a:fld id="{DF0177F8-3717-E441-ABD5-E9CC1E0ED10B}" type="slidenum">
              <a:rPr lang="en-US" smtClean="0"/>
              <a:t>14</a:t>
            </a:fld>
            <a:endParaRPr lang="en-US"/>
          </a:p>
        </p:txBody>
      </p:sp>
    </p:spTree>
    <p:extLst>
      <p:ext uri="{BB962C8B-B14F-4D97-AF65-F5344CB8AC3E}">
        <p14:creationId xmlns:p14="http://schemas.microsoft.com/office/powerpoint/2010/main" val="9976582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900" i="0">
                <a:solidFill>
                  <a:srgbClr val="444444"/>
                </a:solidFill>
                <a:effectLst/>
                <a:latin typeface="Arial" panose="020B0604020202020204" pitchFamily="34" charset="0"/>
                <a:cs typeface="Arial" panose="020B0604020202020204" pitchFamily="34" charset="0"/>
              </a:rPr>
              <a:t>​</a:t>
            </a:r>
            <a:r>
              <a:rPr lang="en-US" sz="900" i="0" u="none" strike="noStrike">
                <a:solidFill>
                  <a:srgbClr val="000000"/>
                </a:solidFill>
                <a:effectLst/>
                <a:latin typeface="Arial" panose="020B0604020202020204" pitchFamily="34" charset="0"/>
                <a:cs typeface="Arial" panose="020B0604020202020204" pitchFamily="34" charset="0"/>
              </a:rPr>
              <a:t>To play this video, click on the thumbnail which will open the video in an internet browser. Once the video is finished, return to slideshow to resume your presentation. To include sound during a Teams meeting, make sure to click the ‘include computer sound’ button.</a:t>
            </a:r>
            <a:endParaRPr lang="en-US" sz="900" i="0">
              <a:solidFill>
                <a:srgbClr val="444444"/>
              </a:solidFill>
              <a:effectLst/>
              <a:latin typeface="Arial" panose="020B0604020202020204" pitchFamily="34" charset="0"/>
              <a:cs typeface="Arial" panose="020B0604020202020204" pitchFamily="34" charset="0"/>
            </a:endParaRPr>
          </a:p>
          <a:p>
            <a:r>
              <a:rPr lang="en-US" sz="900" b="0" i="0">
                <a:latin typeface="Arial" panose="020B0604020202020204" pitchFamily="34" charset="0"/>
                <a:cs typeface="Arial" panose="020B0604020202020204" pitchFamily="34" charset="0"/>
              </a:rPr>
              <a:t>Runtime: 1:44</a:t>
            </a:r>
          </a:p>
          <a:p>
            <a:endParaRPr lang="en-US" sz="900" b="0" i="0"/>
          </a:p>
        </p:txBody>
      </p:sp>
      <p:sp>
        <p:nvSpPr>
          <p:cNvPr id="4" name="Slide Number Placeholder 3"/>
          <p:cNvSpPr>
            <a:spLocks noGrp="1"/>
          </p:cNvSpPr>
          <p:nvPr>
            <p:ph type="sldNum" sz="quarter" idx="5"/>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DF0177F8-3717-E441-ABD5-E9CC1E0ED10B}" type="slidenum">
              <a:rPr kumimoji="0" lang="en-US" sz="1200" b="0" i="0" u="none" strike="noStrike" kern="1200" cap="none" spc="0" normalizeH="0" baseline="0" noProof="0" smtClean="0">
                <a:ln>
                  <a:noFill/>
                </a:ln>
                <a:solidFill>
                  <a:prstClr val="black"/>
                </a:solidFill>
                <a:effectLst/>
                <a:uLnTx/>
                <a:uFillTx/>
                <a:latin typeface="Calibri" panose="020F0502020204030204"/>
                <a:cs typeface="Arial"/>
              </a:rPr>
              <a:pPr marL="0" marR="0" lvl="0" indent="0" algn="r" defTabSz="914377"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cs typeface="Arial"/>
            </a:endParaRPr>
          </a:p>
        </p:txBody>
      </p:sp>
    </p:spTree>
    <p:extLst>
      <p:ext uri="{BB962C8B-B14F-4D97-AF65-F5344CB8AC3E}">
        <p14:creationId xmlns:p14="http://schemas.microsoft.com/office/powerpoint/2010/main" val="17757505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a:latin typeface="Arial" panose="020B0604020202020204" pitchFamily="34" charset="0"/>
                <a:ea typeface="Arial" panose="020B0604020202020204" pitchFamily="34" charset="0"/>
                <a:cs typeface="Arial" panose="020B0604020202020204" pitchFamily="34" charset="0"/>
              </a:rPr>
              <a:t>You’ll be covered for a wide variety of medications. And best of all, we’ve designed it to be it easy for you to get your prescriptions filled and save money.</a:t>
            </a:r>
          </a:p>
          <a:p>
            <a:endParaRPr lang="en-US" sz="900">
              <a:latin typeface="Arial" panose="020B0604020202020204" pitchFamily="34" charset="0"/>
              <a:ea typeface="Arial" panose="020B0604020202020204" pitchFamily="34" charset="0"/>
              <a:cs typeface="Arial" panose="020B0604020202020204" pitchFamily="34" charset="0"/>
            </a:endParaRPr>
          </a:p>
          <a:p>
            <a:pPr marL="171450" indent="-171450">
              <a:buSzTx/>
              <a:buFont typeface="Arial" panose="020B0604020202020204" pitchFamily="34" charset="0"/>
              <a:buChar char="•"/>
            </a:pPr>
            <a:r>
              <a:rPr lang="en-US" sz="900">
                <a:latin typeface="Arial" panose="020B0604020202020204" pitchFamily="34" charset="0"/>
                <a:ea typeface="Arial" panose="020B0604020202020204" pitchFamily="34" charset="0"/>
                <a:cs typeface="Arial" panose="020B0604020202020204" pitchFamily="34" charset="0"/>
              </a:rPr>
              <a:t>Get access to thousands of retail pharmacies.</a:t>
            </a:r>
          </a:p>
          <a:p>
            <a:pPr marL="171450" indent="-171450">
              <a:buSzTx/>
              <a:buFont typeface="Arial" panose="020B0604020202020204" pitchFamily="34" charset="0"/>
              <a:buChar char="•"/>
            </a:pPr>
            <a:endParaRPr lang="en-US" sz="900">
              <a:latin typeface="Arial" panose="020B0604020202020204" pitchFamily="34" charset="0"/>
              <a:ea typeface="Arial" panose="020B0604020202020204" pitchFamily="34" charset="0"/>
              <a:cs typeface="Arial" panose="020B0604020202020204" pitchFamily="34" charset="0"/>
            </a:endParaRPr>
          </a:p>
          <a:p>
            <a:pPr marL="171450" indent="-171450">
              <a:buSzTx/>
              <a:buFont typeface="Arial" panose="020B0604020202020204" pitchFamily="34" charset="0"/>
              <a:buChar char="•"/>
            </a:pPr>
            <a:r>
              <a:rPr lang="en-US" sz="900">
                <a:latin typeface="Arial" panose="020B0604020202020204" pitchFamily="34" charset="0"/>
                <a:ea typeface="Arial" panose="020B0604020202020204" pitchFamily="34" charset="0"/>
                <a:cs typeface="Arial" panose="020B0604020202020204" pitchFamily="34" charset="0"/>
              </a:rPr>
              <a:t>Save when you use a network pharmacy.</a:t>
            </a:r>
          </a:p>
          <a:p>
            <a:pPr marL="171450" indent="-171450">
              <a:buSzTx/>
              <a:buFont typeface="Arial" panose="020B0604020202020204" pitchFamily="34" charset="0"/>
              <a:buChar char="•"/>
            </a:pPr>
            <a:endParaRPr lang="en-US" sz="900">
              <a:latin typeface="Arial" panose="020B0604020202020204" pitchFamily="34" charset="0"/>
              <a:ea typeface="Arial" panose="020B0604020202020204" pitchFamily="34" charset="0"/>
              <a:cs typeface="Arial" panose="020B0604020202020204" pitchFamily="34" charset="0"/>
            </a:endParaRPr>
          </a:p>
          <a:p>
            <a:pPr marL="171450" indent="-171450">
              <a:buSzTx/>
              <a:buFont typeface="Arial" panose="020B0604020202020204" pitchFamily="34" charset="0"/>
              <a:buChar char="•"/>
            </a:pPr>
            <a:r>
              <a:rPr lang="en-US" sz="900">
                <a:latin typeface="Arial" panose="020B0604020202020204" pitchFamily="34" charset="0"/>
                <a:ea typeface="Arial" panose="020B0604020202020204" pitchFamily="34" charset="0"/>
                <a:cs typeface="Arial" panose="020B0604020202020204" pitchFamily="34" charset="0"/>
              </a:rPr>
              <a:t>[Understand your coverage limits].</a:t>
            </a:r>
          </a:p>
          <a:p>
            <a:pPr marL="171450" indent="-171450">
              <a:buSzTx/>
              <a:buFont typeface="Arial" panose="020B0604020202020204" pitchFamily="34" charset="0"/>
              <a:buChar char="•"/>
            </a:pPr>
            <a:endParaRPr lang="en-US" sz="900">
              <a:latin typeface="Arial" panose="020B0604020202020204" pitchFamily="34" charset="0"/>
              <a:ea typeface="Arial" panose="020B0604020202020204" pitchFamily="34" charset="0"/>
              <a:cs typeface="Arial" panose="020B0604020202020204" pitchFamily="34" charset="0"/>
            </a:endParaRPr>
          </a:p>
          <a:p>
            <a:pPr marL="171450" indent="-171450">
              <a:buSzTx/>
              <a:buFont typeface="Arial" panose="020B0604020202020204" pitchFamily="34" charset="0"/>
              <a:buChar char="•"/>
            </a:pPr>
            <a:r>
              <a:rPr lang="en-US" sz="900">
                <a:latin typeface="Arial" panose="020B0604020202020204" pitchFamily="34" charset="0"/>
                <a:ea typeface="Arial" panose="020B0604020202020204" pitchFamily="34" charset="0"/>
                <a:cs typeface="Arial" panose="020B0604020202020204" pitchFamily="34" charset="0"/>
              </a:rPr>
              <a:t>[Discover home delivery for maintenance medications].</a:t>
            </a:r>
          </a:p>
          <a:p>
            <a:pPr marL="171450" indent="-171450">
              <a:buSzTx/>
              <a:buFont typeface="Arial" panose="020B0604020202020204" pitchFamily="34" charset="0"/>
              <a:buChar char="•"/>
            </a:pPr>
            <a:endParaRPr lang="en-US" sz="900">
              <a:latin typeface="Arial" panose="020B0604020202020204" pitchFamily="34" charset="0"/>
              <a:ea typeface="Arial" panose="020B0604020202020204" pitchFamily="34" charset="0"/>
              <a:cs typeface="Arial" panose="020B0604020202020204" pitchFamily="34" charset="0"/>
            </a:endParaRPr>
          </a:p>
          <a:p>
            <a:pPr>
              <a:buSzTx/>
            </a:pPr>
            <a:r>
              <a:rPr lang="en-US" sz="900">
                <a:latin typeface="Arial" panose="020B0604020202020204" pitchFamily="34" charset="0"/>
                <a:cs typeface="Arial" panose="020B0604020202020204" pitchFamily="34" charset="0"/>
              </a:rPr>
              <a:t>[Maintenance</a:t>
            </a:r>
            <a:r>
              <a:rPr lang="en-US" sz="900" baseline="0">
                <a:latin typeface="Arial" panose="020B0604020202020204" pitchFamily="34" charset="0"/>
                <a:cs typeface="Arial" panose="020B0604020202020204" pitchFamily="34" charset="0"/>
              </a:rPr>
              <a:t> medications are those medications you take regularly]</a:t>
            </a:r>
            <a:endParaRPr lang="en-US" sz="90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DF0177F8-3717-E441-ABD5-E9CC1E0ED10B}" type="slidenum">
              <a:rPr lang="en-US" smtClean="0"/>
              <a:t>16</a:t>
            </a:fld>
            <a:endParaRPr lang="en-US"/>
          </a:p>
        </p:txBody>
      </p:sp>
    </p:spTree>
    <p:extLst>
      <p:ext uri="{BB962C8B-B14F-4D97-AF65-F5344CB8AC3E}">
        <p14:creationId xmlns:p14="http://schemas.microsoft.com/office/powerpoint/2010/main" val="8862860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nSpc>
                <a:spcPct val="107000"/>
              </a:lnSpc>
              <a:spcBef>
                <a:spcPct val="0"/>
              </a:spcBef>
              <a:spcAft>
                <a:spcPts val="800"/>
              </a:spcAft>
              <a:buNone/>
            </a:pPr>
            <a:r>
              <a:rPr lang="en-US" sz="900" b="0">
                <a:latin typeface="Arial" panose="020B0604020202020204" pitchFamily="34" charset="0"/>
                <a:cs typeface="Arial" panose="020B0604020202020204" pitchFamily="34" charset="0"/>
              </a:rPr>
              <a:t>UnitedHealthcare is taking an important step in its continued efforts to make prescription drugs more affordable by eliminating out-of-pocket costs for drugs that are critical to maintaining the health of our members.</a:t>
            </a:r>
          </a:p>
          <a:p>
            <a:pPr eaLnBrk="1" hangingPunct="1">
              <a:lnSpc>
                <a:spcPct val="90000"/>
              </a:lnSpc>
              <a:spcBef>
                <a:spcPct val="0"/>
              </a:spcBef>
            </a:pPr>
            <a:endParaRPr lang="en-US" sz="900" b="0">
              <a:solidFill>
                <a:srgbClr val="000000"/>
              </a:solidFill>
              <a:latin typeface="Arial" panose="020B0604020202020204" pitchFamily="34" charset="0"/>
              <a:ea typeface="Arial"/>
              <a:cs typeface="Arial" panose="020B0604020202020204" pitchFamily="34" charset="0"/>
            </a:endParaRPr>
          </a:p>
          <a:p>
            <a:pPr marL="0" marR="0" indent="0">
              <a:lnSpc>
                <a:spcPct val="107000"/>
              </a:lnSpc>
              <a:spcBef>
                <a:spcPct val="0"/>
              </a:spcBef>
              <a:spcAft>
                <a:spcPts val="800"/>
              </a:spcAft>
              <a:buNone/>
            </a:pPr>
            <a:r>
              <a:rPr lang="en-US" sz="900" b="0">
                <a:latin typeface="Arial" panose="020B0604020202020204" pitchFamily="34" charset="0"/>
                <a:cs typeface="Arial" panose="020B0604020202020204" pitchFamily="34" charset="0"/>
              </a:rPr>
              <a:t>UnitedHealthcare’s Vital Medication Program offers the preferred drugs listed below at no out-of-pocket cost to you:</a:t>
            </a:r>
          </a:p>
          <a:p>
            <a:pPr marL="171450" marR="0" indent="-171450">
              <a:lnSpc>
                <a:spcPct val="107000"/>
              </a:lnSpc>
              <a:spcBef>
                <a:spcPct val="0"/>
              </a:spcBef>
              <a:spcAft>
                <a:spcPts val="800"/>
              </a:spcAft>
              <a:buFont typeface="Arial" panose="020B0604020202020204" pitchFamily="34" charset="0"/>
              <a:buChar char="•"/>
            </a:pPr>
            <a:r>
              <a:rPr lang="en-US" sz="900">
                <a:latin typeface="Arial" panose="020B0604020202020204" pitchFamily="34" charset="0"/>
                <a:cs typeface="Arial" panose="020B0604020202020204" pitchFamily="34" charset="0"/>
              </a:rPr>
              <a:t>insulin - rapid, short and long-acting </a:t>
            </a:r>
          </a:p>
          <a:p>
            <a:pPr marL="171450" marR="0" indent="-171450">
              <a:lnSpc>
                <a:spcPct val="107000"/>
              </a:lnSpc>
              <a:spcBef>
                <a:spcPct val="0"/>
              </a:spcBef>
              <a:spcAft>
                <a:spcPts val="800"/>
              </a:spcAft>
              <a:buFont typeface="Arial" panose="020B0604020202020204" pitchFamily="34" charset="0"/>
              <a:buChar char="•"/>
            </a:pPr>
            <a:r>
              <a:rPr lang="en-US" sz="900">
                <a:latin typeface="Arial" panose="020B0604020202020204" pitchFamily="34" charset="0"/>
                <a:cs typeface="Arial" panose="020B0604020202020204" pitchFamily="34" charset="0"/>
              </a:rPr>
              <a:t>epinephrine - allergic reactions </a:t>
            </a:r>
          </a:p>
          <a:p>
            <a:pPr marL="171450" marR="0" indent="-171450">
              <a:lnSpc>
                <a:spcPct val="107000"/>
              </a:lnSpc>
              <a:spcBef>
                <a:spcPct val="0"/>
              </a:spcBef>
              <a:spcAft>
                <a:spcPts val="800"/>
              </a:spcAft>
              <a:buFont typeface="Arial" panose="020B0604020202020204" pitchFamily="34" charset="0"/>
              <a:buChar char="•"/>
            </a:pPr>
            <a:r>
              <a:rPr lang="en-US" sz="900">
                <a:latin typeface="Arial" panose="020B0604020202020204" pitchFamily="34" charset="0"/>
                <a:cs typeface="Arial" panose="020B0604020202020204" pitchFamily="34" charset="0"/>
              </a:rPr>
              <a:t>glucagon - hypoglycemia (low blood sugar) </a:t>
            </a:r>
          </a:p>
          <a:p>
            <a:pPr marL="171450" marR="0" indent="-171450">
              <a:lnSpc>
                <a:spcPct val="107000"/>
              </a:lnSpc>
              <a:spcBef>
                <a:spcPct val="0"/>
              </a:spcBef>
              <a:spcAft>
                <a:spcPts val="800"/>
              </a:spcAft>
              <a:buFont typeface="Arial" panose="020B0604020202020204" pitchFamily="34" charset="0"/>
              <a:buChar char="•"/>
            </a:pPr>
            <a:r>
              <a:rPr lang="en-US" sz="900">
                <a:latin typeface="Arial" panose="020B0604020202020204" pitchFamily="34" charset="0"/>
                <a:cs typeface="Arial" panose="020B0604020202020204" pitchFamily="34" charset="0"/>
              </a:rPr>
              <a:t>naloxone - opioid overuse </a:t>
            </a:r>
          </a:p>
          <a:p>
            <a:pPr marL="171450" marR="0" indent="-171450">
              <a:lnSpc>
                <a:spcPct val="107000"/>
              </a:lnSpc>
              <a:spcBef>
                <a:spcPct val="0"/>
              </a:spcBef>
              <a:spcAft>
                <a:spcPts val="800"/>
              </a:spcAft>
              <a:buFont typeface="Arial" panose="020B0604020202020204" pitchFamily="34" charset="0"/>
              <a:buChar char="•"/>
            </a:pPr>
            <a:r>
              <a:rPr lang="en-US" sz="900">
                <a:latin typeface="Arial" panose="020B0604020202020204" pitchFamily="34" charset="0"/>
                <a:cs typeface="Arial" panose="020B0604020202020204" pitchFamily="34" charset="0"/>
              </a:rPr>
              <a:t>albuterol – asthma</a:t>
            </a:r>
          </a:p>
          <a:p>
            <a:pPr marL="0" marR="0" indent="0">
              <a:lnSpc>
                <a:spcPct val="107000"/>
              </a:lnSpc>
              <a:spcBef>
                <a:spcPct val="0"/>
              </a:spcBef>
              <a:spcAft>
                <a:spcPts val="800"/>
              </a:spcAft>
              <a:buFont typeface="Arial" panose="020B0604020202020204" pitchFamily="34" charset="0"/>
              <a:buNone/>
            </a:pPr>
            <a:endParaRPr lang="en-US" sz="900">
              <a:latin typeface="Arial" panose="020B0604020202020204" pitchFamily="34" charset="0"/>
              <a:cs typeface="Arial" panose="020B0604020202020204" pitchFamily="34" charset="0"/>
            </a:endParaRPr>
          </a:p>
          <a:p>
            <a:pPr>
              <a:lnSpc>
                <a:spcPct val="107000"/>
              </a:lnSpc>
              <a:spcAft>
                <a:spcPts val="800"/>
              </a:spcAft>
            </a:pPr>
            <a:r>
              <a:rPr lang="en-US" sz="900">
                <a:latin typeface="Arial" panose="020B0604020202020204" pitchFamily="34" charset="0"/>
                <a:cs typeface="Arial" panose="020B0604020202020204" pitchFamily="34" charset="0"/>
              </a:rPr>
              <a:t>[</a:t>
            </a:r>
            <a:r>
              <a:rPr lang="en-US" sz="900" b="1">
                <a:latin typeface="Arial" panose="020B0604020202020204" pitchFamily="34" charset="0"/>
                <a:cs typeface="Arial" panose="020B0604020202020204" pitchFamily="34" charset="0"/>
              </a:rPr>
              <a:t>Presenter’s note:  </a:t>
            </a:r>
            <a:r>
              <a:rPr lang="en-US" sz="900">
                <a:latin typeface="Arial" panose="020B0604020202020204" pitchFamily="34" charset="0"/>
                <a:cs typeface="Arial" panose="020B0604020202020204" pitchFamily="34" charset="0"/>
              </a:rPr>
              <a:t>Members can sign in to </a:t>
            </a:r>
            <a:r>
              <a:rPr lang="en-US" sz="900" b="1">
                <a:latin typeface="Arial" panose="020B0604020202020204" pitchFamily="34" charset="0"/>
                <a:cs typeface="Arial" panose="020B0604020202020204" pitchFamily="34" charset="0"/>
              </a:rPr>
              <a:t>myuhc.com </a:t>
            </a:r>
            <a:r>
              <a:rPr lang="en-US" sz="900">
                <a:latin typeface="Arial" panose="020B0604020202020204" pitchFamily="34" charset="0"/>
                <a:cs typeface="Arial" panose="020B0604020202020204" pitchFamily="34" charset="0"/>
              </a:rPr>
              <a:t>to find the program drug list for details.]</a:t>
            </a:r>
          </a:p>
          <a:p>
            <a:pPr marR="0">
              <a:lnSpc>
                <a:spcPct val="107000"/>
              </a:lnSpc>
              <a:spcBef>
                <a:spcPct val="0"/>
              </a:spcBef>
              <a:spcAft>
                <a:spcPts val="800"/>
              </a:spcAft>
            </a:pPr>
            <a:endParaRPr lang="en-US" sz="90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377" rtl="0" eaLnBrk="1" fontAlgn="auto" latinLnBrk="0" hangingPunct="1">
              <a:lnSpc>
                <a:spcPct val="100000"/>
              </a:lnSpc>
              <a:spcBef>
                <a:spcPct val="0"/>
              </a:spcBef>
              <a:spcAft>
                <a:spcPct val="0"/>
              </a:spcAft>
              <a:buClrTx/>
              <a:buSzTx/>
              <a:buFontTx/>
              <a:buNone/>
              <a:defRPr/>
            </a:pPr>
            <a:fld id="{DF0177F8-3717-E441-ABD5-E9CC1E0ED10B}" type="slidenum">
              <a:rPr kumimoji="0" lang="en-US" sz="1200" b="0" i="0" u="none" strike="noStrike" kern="1200" cap="none" spc="0" normalizeH="0" baseline="0" noProof="0" smtClean="0">
                <a:ln>
                  <a:noFill/>
                </a:ln>
                <a:solidFill>
                  <a:prstClr val="black"/>
                </a:solidFill>
                <a:effectLst/>
                <a:uLnTx/>
                <a:uFillTx/>
                <a:latin typeface="Calibri" panose="020F0502020204030204"/>
                <a:cs typeface="Arial"/>
              </a:rPr>
              <a:pPr marL="0" marR="0" lvl="0" indent="0" algn="r" defTabSz="914377" rtl="0" eaLnBrk="1" fontAlgn="auto" latinLnBrk="0" hangingPunct="1">
                <a:lnSpc>
                  <a:spcPct val="100000"/>
                </a:lnSpc>
                <a:spcBef>
                  <a:spcPct val="0"/>
                </a:spcBef>
                <a:spcAft>
                  <a:spcPct val="0"/>
                </a:spcAft>
                <a:buClrTx/>
                <a:buSzTx/>
                <a:buFontTx/>
                <a:buNone/>
                <a:defRPr/>
              </a:pPr>
              <a:t>17</a:t>
            </a:fld>
            <a:endParaRPr kumimoji="0" lang="en-US" sz="1200" b="0" i="0" u="none" strike="noStrike" kern="1200" cap="none" spc="0" normalizeH="0" baseline="0" noProof="0">
              <a:ln>
                <a:noFill/>
              </a:ln>
              <a:solidFill>
                <a:prstClr val="black"/>
              </a:solidFill>
              <a:effectLst/>
              <a:uLnTx/>
              <a:uFillTx/>
              <a:latin typeface="Calibri" panose="020F0502020204030204"/>
              <a:cs typeface="Arial"/>
            </a:endParaRPr>
          </a:p>
        </p:txBody>
      </p:sp>
    </p:spTree>
    <p:extLst>
      <p:ext uri="{BB962C8B-B14F-4D97-AF65-F5344CB8AC3E}">
        <p14:creationId xmlns:p14="http://schemas.microsoft.com/office/powerpoint/2010/main" val="5599405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lnSpc>
                <a:spcPct val="90000"/>
              </a:lnSpc>
              <a:spcBef>
                <a:spcPct val="0"/>
              </a:spcBef>
            </a:pPr>
            <a:r>
              <a:rPr lang="en-US" sz="900" dirty="0">
                <a:solidFill>
                  <a:srgbClr val="000000"/>
                </a:solidFill>
                <a:latin typeface="Arial" panose="020B0604020202020204" pitchFamily="34" charset="0"/>
                <a:ea typeface="Arial" panose="020B0604020202020204" pitchFamily="34" charset="0"/>
                <a:cs typeface="Arial" panose="020B0604020202020204" pitchFamily="34" charset="0"/>
              </a:rPr>
              <a:t>There are pharmacy programs in place to promote safe and appropriate prescription drug use.</a:t>
            </a:r>
          </a:p>
          <a:p>
            <a:pPr eaLnBrk="1" hangingPunct="1">
              <a:lnSpc>
                <a:spcPct val="90000"/>
              </a:lnSpc>
              <a:spcBef>
                <a:spcPct val="0"/>
              </a:spcBef>
            </a:pPr>
            <a:endParaRPr lang="en-US" sz="900" dirty="0">
              <a:solidFill>
                <a:srgbClr val="000000"/>
              </a:solidFill>
              <a:latin typeface="Arial" panose="020B0604020202020204" pitchFamily="34" charset="0"/>
              <a:ea typeface="Arial" panose="020B0604020202020204" pitchFamily="34" charset="0"/>
              <a:cs typeface="Arial" panose="020B0604020202020204" pitchFamily="34" charset="0"/>
            </a:endParaRPr>
          </a:p>
          <a:p>
            <a:pPr eaLnBrk="1" hangingPunct="1">
              <a:lnSpc>
                <a:spcPct val="90000"/>
              </a:lnSpc>
              <a:spcBef>
                <a:spcPct val="0"/>
              </a:spcBef>
            </a:pPr>
            <a:r>
              <a:rPr lang="en-US" sz="900" dirty="0">
                <a:solidFill>
                  <a:srgbClr val="000000"/>
                </a:solidFill>
                <a:latin typeface="Arial" panose="020B0604020202020204" pitchFamily="34" charset="0"/>
                <a:ea typeface="Arial" panose="020B0604020202020204" pitchFamily="34" charset="0"/>
                <a:cs typeface="Arial" panose="020B0604020202020204" pitchFamily="34" charset="0"/>
              </a:rPr>
              <a:t>Some</a:t>
            </a:r>
            <a:r>
              <a:rPr lang="en-US" sz="900" baseline="0" dirty="0">
                <a:solidFill>
                  <a:srgbClr val="000000"/>
                </a:solidFill>
                <a:latin typeface="Arial" panose="020B0604020202020204" pitchFamily="34" charset="0"/>
                <a:ea typeface="Arial" panose="020B0604020202020204" pitchFamily="34" charset="0"/>
                <a:cs typeface="Arial" panose="020B0604020202020204" pitchFamily="34" charset="0"/>
              </a:rPr>
              <a:t> medications require prior authorization because they are only approved or effective in treating specific illnesses. Start the process by asking your doctor to contact the number on your ID card. </a:t>
            </a:r>
            <a:endParaRPr lang="en-US" sz="900" dirty="0">
              <a:solidFill>
                <a:srgbClr val="000000"/>
              </a:solidFill>
              <a:latin typeface="Arial" panose="020B0604020202020204" pitchFamily="34" charset="0"/>
              <a:ea typeface="Arial" panose="020B0604020202020204" pitchFamily="34" charset="0"/>
              <a:cs typeface="Arial" panose="020B0604020202020204" pitchFamily="34" charset="0"/>
            </a:endParaRPr>
          </a:p>
          <a:p>
            <a:pPr eaLnBrk="1" hangingPunct="1">
              <a:lnSpc>
                <a:spcPct val="90000"/>
              </a:lnSpc>
              <a:spcBef>
                <a:spcPct val="0"/>
              </a:spcBef>
            </a:pPr>
            <a:r>
              <a:rPr lang="en-US" sz="900" dirty="0">
                <a:solidFill>
                  <a:srgbClr val="000000"/>
                </a:solidFill>
                <a:latin typeface="Arial" panose="020B0604020202020204" pitchFamily="34" charset="0"/>
                <a:ea typeface="Arial" panose="020B0604020202020204" pitchFamily="34" charset="0"/>
                <a:cs typeface="Arial" panose="020B0604020202020204" pitchFamily="34" charset="0"/>
              </a:rPr>
              <a:t>Second is supply limits. Supply limits is the largest quantity of medication covered per copayment or in a </a:t>
            </a:r>
            <a:r>
              <a:rPr lang="en-US" sz="900" dirty="0">
                <a:latin typeface="Arial" panose="020B0604020202020204" pitchFamily="34" charset="0"/>
                <a:ea typeface="Arial" panose="020B0604020202020204" pitchFamily="34" charset="0"/>
                <a:cs typeface="Arial" panose="020B0604020202020204" pitchFamily="34" charset="0"/>
              </a:rPr>
              <a:t>defined</a:t>
            </a:r>
            <a:r>
              <a:rPr lang="en-US" sz="900" baseline="0" dirty="0">
                <a:latin typeface="Arial" panose="020B0604020202020204" pitchFamily="34" charset="0"/>
                <a:ea typeface="Arial" panose="020B0604020202020204" pitchFamily="34" charset="0"/>
                <a:cs typeface="Arial" panose="020B0604020202020204" pitchFamily="34" charset="0"/>
              </a:rPr>
              <a:t> </a:t>
            </a:r>
            <a:r>
              <a:rPr lang="en-US" sz="900" dirty="0">
                <a:latin typeface="Arial" panose="020B0604020202020204" pitchFamily="34" charset="0"/>
                <a:ea typeface="Arial" panose="020B0604020202020204" pitchFamily="34" charset="0"/>
                <a:cs typeface="Arial" panose="020B0604020202020204" pitchFamily="34" charset="0"/>
              </a:rPr>
              <a:t>time period. This limit is based on FDA guidelines for medication dosage, clinical guidelines or usage patterns.</a:t>
            </a:r>
          </a:p>
          <a:p>
            <a:pPr eaLnBrk="1" hangingPunct="1">
              <a:lnSpc>
                <a:spcPct val="90000"/>
              </a:lnSpc>
              <a:spcBef>
                <a:spcPct val="0"/>
              </a:spcBef>
            </a:pPr>
            <a:endParaRPr lang="en-US" sz="900" dirty="0">
              <a:latin typeface="Arial" panose="020B0604020202020204" pitchFamily="34" charset="0"/>
              <a:ea typeface="Arial" panose="020B0604020202020204" pitchFamily="34" charset="0"/>
              <a:cs typeface="Arial" panose="020B0604020202020204" pitchFamily="34" charset="0"/>
            </a:endParaRPr>
          </a:p>
          <a:p>
            <a:pPr eaLnBrk="1" hangingPunct="1">
              <a:lnSpc>
                <a:spcPct val="90000"/>
              </a:lnSpc>
              <a:spcBef>
                <a:spcPct val="0"/>
              </a:spcBef>
            </a:pPr>
            <a:r>
              <a:rPr lang="en-US" sz="900" dirty="0">
                <a:latin typeface="Arial" panose="020B0604020202020204" pitchFamily="34" charset="0"/>
                <a:ea typeface="Arial" panose="020B0604020202020204" pitchFamily="34" charset="0"/>
                <a:cs typeface="Arial" panose="020B0604020202020204" pitchFamily="34" charset="0"/>
              </a:rPr>
              <a:t>And</a:t>
            </a:r>
            <a:r>
              <a:rPr lang="en-US" sz="900" baseline="0" dirty="0">
                <a:latin typeface="Arial" panose="020B0604020202020204" pitchFamily="34" charset="0"/>
                <a:ea typeface="Arial" panose="020B0604020202020204" pitchFamily="34" charset="0"/>
                <a:cs typeface="Arial" panose="020B0604020202020204" pitchFamily="34" charset="0"/>
              </a:rPr>
              <a:t> fi</a:t>
            </a:r>
            <a:r>
              <a:rPr lang="en-US" sz="900" dirty="0">
                <a:latin typeface="Arial" panose="020B0604020202020204" pitchFamily="34" charset="0"/>
                <a:ea typeface="Arial" panose="020B0604020202020204" pitchFamily="34" charset="0"/>
                <a:cs typeface="Arial" panose="020B0604020202020204" pitchFamily="34" charset="0"/>
              </a:rPr>
              <a:t>nally, there’s step therapy.*</a:t>
            </a:r>
            <a:r>
              <a:rPr lang="en-US" sz="900" baseline="0" dirty="0">
                <a:latin typeface="Arial" panose="020B0604020202020204" pitchFamily="34" charset="0"/>
                <a:ea typeface="Arial" panose="020B0604020202020204" pitchFamily="34" charset="0"/>
                <a:cs typeface="Arial" panose="020B0604020202020204" pitchFamily="34" charset="0"/>
              </a:rPr>
              <a:t> </a:t>
            </a:r>
            <a:r>
              <a:rPr lang="en-US" sz="900" kern="1200" dirty="0">
                <a:effectLst/>
                <a:latin typeface="Arial" panose="020B0604020202020204" pitchFamily="34" charset="0"/>
                <a:ea typeface="Arial" panose="020B0604020202020204" pitchFamily="34" charset="0"/>
                <a:cs typeface="Arial" panose="020B0604020202020204" pitchFamily="34" charset="0"/>
              </a:rPr>
              <a:t>Often there are many therapy options to treat or prevent medical conditions. Step therapy requires you to try 1 or more other medications before a higher cost medication may be covered.</a:t>
            </a:r>
          </a:p>
          <a:p>
            <a:pPr eaLnBrk="1" hangingPunct="1">
              <a:lnSpc>
                <a:spcPct val="90000"/>
              </a:lnSpc>
              <a:spcBef>
                <a:spcPct val="0"/>
              </a:spcBef>
            </a:pPr>
            <a:endParaRPr lang="en-US" sz="900" kern="1200" dirty="0">
              <a:effectLst/>
              <a:latin typeface="Arial" panose="020B0604020202020204" pitchFamily="34" charset="0"/>
              <a:ea typeface="Arial" panose="020B0604020202020204" pitchFamily="34" charset="0"/>
              <a:cs typeface="Arial" panose="020B0604020202020204" pitchFamily="34" charset="0"/>
            </a:endParaRPr>
          </a:p>
          <a:p>
            <a:pPr eaLnBrk="1" hangingPunct="1">
              <a:lnSpc>
                <a:spcPct val="90000"/>
              </a:lnSpc>
              <a:spcBef>
                <a:spcPct val="0"/>
              </a:spcBef>
            </a:pPr>
            <a:endParaRPr lang="en-US" sz="900" dirty="0">
              <a:solidFill>
                <a:srgbClr val="000000"/>
              </a:solidFill>
              <a:latin typeface="Arial" panose="020B0604020202020204" pitchFamily="34" charset="0"/>
              <a:ea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DF0177F8-3717-E441-ABD5-E9CC1E0ED10B}" type="slidenum">
              <a:rPr lang="en-US" smtClean="0"/>
              <a:t>18</a:t>
            </a:fld>
            <a:endParaRPr lang="en-US"/>
          </a:p>
        </p:txBody>
      </p:sp>
    </p:spTree>
    <p:extLst>
      <p:ext uri="{BB962C8B-B14F-4D97-AF65-F5344CB8AC3E}">
        <p14:creationId xmlns:p14="http://schemas.microsoft.com/office/powerpoint/2010/main" val="12290203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55613" eaLnBrk="1" hangingPunct="1">
              <a:buSzPct val="150000"/>
            </a:pPr>
            <a:r>
              <a:rPr lang="en-US" sz="900" b="1">
                <a:latin typeface="Arial" panose="020B0604020202020204" pitchFamily="34" charset="0"/>
                <a:ea typeface="Arial" panose="020B0604020202020204" pitchFamily="34" charset="0"/>
                <a:cs typeface="Arial" panose="020B0604020202020204" pitchFamily="34" charset="0"/>
              </a:rPr>
              <a:t>[Presenter note: Without costs]</a:t>
            </a:r>
          </a:p>
          <a:p>
            <a:pPr defTabSz="455613">
              <a:buSzPct val="150000"/>
            </a:pPr>
            <a:endParaRPr lang="en-US" sz="900">
              <a:latin typeface="Arial" panose="020B0604020202020204" pitchFamily="34" charset="0"/>
              <a:ea typeface="Arial" panose="020B0604020202020204" pitchFamily="34" charset="0"/>
              <a:cs typeface="Arial" panose="020B0604020202020204" pitchFamily="34" charset="0"/>
            </a:endParaRPr>
          </a:p>
          <a:p>
            <a:r>
              <a:rPr lang="en-US" sz="900" b="0" i="0" u="none" strike="noStrike" kern="1200" baseline="0">
                <a:latin typeface="Arial" panose="020B0604020202020204" pitchFamily="34" charset="0"/>
                <a:ea typeface="Arial" panose="020B0604020202020204" pitchFamily="34" charset="0"/>
                <a:cs typeface="Arial" panose="020B0604020202020204" pitchFamily="34" charset="0"/>
              </a:rPr>
              <a:t>The Prescription Drug List (PDL) is the list of </a:t>
            </a:r>
            <a:r>
              <a:rPr lang="en-US" sz="900">
                <a:latin typeface="Arial" panose="020B0604020202020204" pitchFamily="34" charset="0"/>
                <a:ea typeface="Arial" panose="020B0604020202020204" pitchFamily="34" charset="0"/>
                <a:cs typeface="Arial" panose="020B0604020202020204" pitchFamily="34" charset="0"/>
              </a:rPr>
              <a:t>commonly prescribed </a:t>
            </a:r>
            <a:r>
              <a:rPr lang="en-US" sz="900" b="0" i="0" u="none" strike="noStrike" kern="1200" baseline="0">
                <a:latin typeface="Arial" panose="020B0604020202020204" pitchFamily="34" charset="0"/>
                <a:ea typeface="Arial" panose="020B0604020202020204" pitchFamily="34" charset="0"/>
                <a:cs typeface="Arial" panose="020B0604020202020204" pitchFamily="34" charset="0"/>
              </a:rPr>
              <a:t>medications covered by the plan. The PDL is organized by cost levels, known as tiers. Choosing medications in the lower tiers may save you money.</a:t>
            </a:r>
          </a:p>
          <a:p>
            <a:endParaRPr lang="en-US" sz="900" b="0" i="0" u="none" strike="noStrike" kern="1200" baseline="0">
              <a:latin typeface="Arial" panose="020B0604020202020204" pitchFamily="34" charset="0"/>
              <a:ea typeface="Arial" panose="020B0604020202020204" pitchFamily="34" charset="0"/>
              <a:cs typeface="Arial" panose="020B0604020202020204" pitchFamily="34" charset="0"/>
            </a:endParaRPr>
          </a:p>
          <a:p>
            <a:r>
              <a:rPr lang="en-US" sz="900" b="0" i="0" u="none" strike="noStrike" kern="1200" baseline="0">
                <a:latin typeface="Arial" panose="020B0604020202020204" pitchFamily="34" charset="0"/>
                <a:ea typeface="Arial" panose="020B0604020202020204" pitchFamily="34" charset="0"/>
                <a:cs typeface="Arial" panose="020B0604020202020204" pitchFamily="34" charset="0"/>
              </a:rPr>
              <a:t>We evaluate all medications to determine coverage and tier placement. When there are several similar medications that treat the same condition, we may not cover all of them. So, you may need to switch. Check the PDL to confirm which option may be covered.</a:t>
            </a:r>
          </a:p>
        </p:txBody>
      </p:sp>
      <p:sp>
        <p:nvSpPr>
          <p:cNvPr id="4" name="Slide Number Placeholder 3"/>
          <p:cNvSpPr>
            <a:spLocks noGrp="1"/>
          </p:cNvSpPr>
          <p:nvPr>
            <p:ph type="sldNum" sz="quarter" idx="5"/>
          </p:nvPr>
        </p:nvSpPr>
        <p:spPr/>
        <p:txBody>
          <a:bodyPr/>
          <a:lstStyle/>
          <a:p>
            <a:fld id="{DF0177F8-3717-E441-ABD5-E9CC1E0ED10B}" type="slidenum">
              <a:rPr lang="en-US" smtClean="0"/>
              <a:t>19</a:t>
            </a:fld>
            <a:endParaRPr lang="en-US"/>
          </a:p>
        </p:txBody>
      </p:sp>
    </p:spTree>
    <p:extLst>
      <p:ext uri="{BB962C8B-B14F-4D97-AF65-F5344CB8AC3E}">
        <p14:creationId xmlns:p14="http://schemas.microsoft.com/office/powerpoint/2010/main" val="32453479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b="0" i="0" u="none" strike="noStrike" kern="1200" baseline="0" dirty="0">
                <a:solidFill>
                  <a:srgbClr val="000000"/>
                </a:solidFill>
                <a:latin typeface="Arial" panose="020B0604020202020204" pitchFamily="34" charset="0"/>
                <a:ea typeface="Arial" panose="020B0604020202020204" pitchFamily="34" charset="0"/>
                <a:cs typeface="Arial" panose="020B0604020202020204" pitchFamily="34" charset="0"/>
              </a:rPr>
              <a:t>The Prescription Drug List (PDL) is a list of </a:t>
            </a:r>
            <a:r>
              <a:rPr lang="en-US" sz="900" dirty="0">
                <a:solidFill>
                  <a:srgbClr val="000000"/>
                </a:solidFill>
                <a:latin typeface="Arial" panose="020B0604020202020204" pitchFamily="34" charset="0"/>
                <a:ea typeface="Arial" panose="020B0604020202020204" pitchFamily="34" charset="0"/>
                <a:cs typeface="Arial" panose="020B0604020202020204" pitchFamily="34" charset="0"/>
              </a:rPr>
              <a:t>commonly prescribed </a:t>
            </a:r>
            <a:r>
              <a:rPr lang="en-US" sz="900" b="0" i="0" u="none" strike="noStrike" kern="1200" baseline="0" dirty="0">
                <a:solidFill>
                  <a:srgbClr val="000000"/>
                </a:solidFill>
                <a:latin typeface="Arial" panose="020B0604020202020204" pitchFamily="34" charset="0"/>
                <a:ea typeface="Arial" panose="020B0604020202020204" pitchFamily="34" charset="0"/>
                <a:cs typeface="Arial" panose="020B0604020202020204" pitchFamily="34" charset="0"/>
              </a:rPr>
              <a:t>medications that are covered by the plan. The PDL is organized by cost levels, known as tiers. Choosing medications in the lower tiers may save you money.</a:t>
            </a:r>
            <a:endParaRPr lang="en-US" sz="900" dirty="0">
              <a:solidFill>
                <a:srgbClr val="000000"/>
              </a:solidFill>
              <a:latin typeface="Arial" panose="020B0604020202020204" pitchFamily="34" charset="0"/>
              <a:ea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377" rtl="0" eaLnBrk="1" fontAlgn="auto" latinLnBrk="0" hangingPunct="1">
              <a:lnSpc>
                <a:spcPct val="100000"/>
              </a:lnSpc>
              <a:spcBef>
                <a:spcPct val="0"/>
              </a:spcBef>
              <a:spcAft>
                <a:spcPct val="0"/>
              </a:spcAft>
              <a:buClrTx/>
              <a:buSzTx/>
              <a:buFontTx/>
              <a:buNone/>
              <a:tabLst/>
              <a:defRPr/>
            </a:pPr>
            <a:fld id="{DF0177F8-3717-E441-ABD5-E9CC1E0ED10B}" type="slidenum">
              <a:rPr kumimoji="0" lang="en-US" sz="1200" b="0" i="0" u="none" strike="noStrike" kern="1200" cap="none" spc="0" normalizeH="0" baseline="0" noProof="0" smtClean="0">
                <a:ln>
                  <a:noFill/>
                </a:ln>
                <a:solidFill>
                  <a:prstClr val="black"/>
                </a:solidFill>
                <a:effectLst/>
                <a:uLnTx/>
                <a:uFillTx/>
                <a:latin typeface="Calibri" panose="020F0502020204030204"/>
                <a:cs typeface="Arial"/>
              </a:rPr>
              <a:pPr marL="0" marR="0" lvl="0" indent="0" algn="r" defTabSz="914377" rtl="0" eaLnBrk="1" fontAlgn="auto" latinLnBrk="0" hangingPunct="1">
                <a:lnSpc>
                  <a:spcPct val="100000"/>
                </a:lnSpc>
                <a:spcBef>
                  <a:spcPct val="0"/>
                </a:spcBef>
                <a:spcAft>
                  <a:spcPct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cs typeface="Arial"/>
            </a:endParaRPr>
          </a:p>
        </p:txBody>
      </p:sp>
    </p:spTree>
    <p:extLst>
      <p:ext uri="{BB962C8B-B14F-4D97-AF65-F5344CB8AC3E}">
        <p14:creationId xmlns:p14="http://schemas.microsoft.com/office/powerpoint/2010/main" val="11386959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dirty="0">
                <a:solidFill>
                  <a:srgbClr val="000000"/>
                </a:solidFill>
                <a:latin typeface="Arial" panose="020B0604020202020204" pitchFamily="34" charset="0"/>
                <a:ea typeface="Arial" panose="020B0604020202020204" pitchFamily="34" charset="0"/>
                <a:cs typeface="Arial" panose="020B0604020202020204" pitchFamily="34" charset="0"/>
              </a:rPr>
              <a:t>Some health insurance terms can be unfamiliar or hard to understand. Let’s go over a few key terms that will help you understand how your plan works.  </a:t>
            </a:r>
          </a:p>
          <a:p>
            <a:endParaRPr lang="en-US" sz="900" dirty="0">
              <a:solidFill>
                <a:srgbClr val="000000"/>
              </a:solidFill>
              <a:latin typeface="Arial" panose="020B0604020202020204" pitchFamily="34" charset="0"/>
              <a:ea typeface="Arial" panose="020B0604020202020204" pitchFamily="34" charset="0"/>
              <a:cs typeface="Arial" panose="020B0604020202020204" pitchFamily="34" charset="0"/>
            </a:endParaRPr>
          </a:p>
          <a:p>
            <a:r>
              <a:rPr lang="en-US" sz="900" b="1" dirty="0">
                <a:solidFill>
                  <a:srgbClr val="000000"/>
                </a:solidFill>
                <a:latin typeface="Arial" panose="020B0604020202020204" pitchFamily="34" charset="0"/>
                <a:ea typeface="Arial" panose="020B0604020202020204" pitchFamily="34" charset="0"/>
                <a:cs typeface="Arial" panose="020B0604020202020204" pitchFamily="34" charset="0"/>
              </a:rPr>
              <a:t>Copayment</a:t>
            </a:r>
          </a:p>
          <a:p>
            <a:pPr>
              <a:defRPr/>
            </a:pPr>
            <a:r>
              <a:rPr lang="en-US" sz="900" dirty="0">
                <a:solidFill>
                  <a:srgbClr val="000000"/>
                </a:solidFill>
                <a:latin typeface="Arial" panose="020B0604020202020204" pitchFamily="34" charset="0"/>
                <a:ea typeface="Arial" panose="020B0604020202020204" pitchFamily="34" charset="0"/>
                <a:cs typeface="Arial" panose="020B0604020202020204" pitchFamily="34" charset="0"/>
              </a:rPr>
              <a:t>This is a fixed amount of money you pay a provider for a covered visit or prescription. </a:t>
            </a:r>
          </a:p>
          <a:p>
            <a:endParaRPr lang="en-US" sz="900" dirty="0">
              <a:solidFill>
                <a:srgbClr val="000000"/>
              </a:solidFill>
              <a:latin typeface="Arial" panose="020B0604020202020204" pitchFamily="34" charset="0"/>
              <a:ea typeface="Arial" panose="020B0604020202020204" pitchFamily="34" charset="0"/>
              <a:cs typeface="Arial" panose="020B0604020202020204" pitchFamily="34" charset="0"/>
            </a:endParaRPr>
          </a:p>
          <a:p>
            <a:r>
              <a:rPr lang="en-US" sz="900" b="1" dirty="0">
                <a:solidFill>
                  <a:srgbClr val="000000"/>
                </a:solidFill>
                <a:latin typeface="Arial" panose="020B0604020202020204" pitchFamily="34" charset="0"/>
                <a:ea typeface="Arial" panose="020B0604020202020204" pitchFamily="34" charset="0"/>
                <a:cs typeface="Arial" panose="020B0604020202020204" pitchFamily="34" charset="0"/>
              </a:rPr>
              <a:t>Deductible</a:t>
            </a:r>
          </a:p>
          <a:p>
            <a:pPr>
              <a:defRPr/>
            </a:pPr>
            <a:r>
              <a:rPr lang="en-US" sz="900" dirty="0">
                <a:solidFill>
                  <a:srgbClr val="000000"/>
                </a:solidFill>
                <a:latin typeface="Arial" panose="020B0604020202020204" pitchFamily="34" charset="0"/>
                <a:ea typeface="Arial" panose="020B0604020202020204" pitchFamily="34" charset="0"/>
                <a:cs typeface="Arial" panose="020B0604020202020204" pitchFamily="34" charset="0"/>
              </a:rPr>
              <a:t>This</a:t>
            </a:r>
            <a:r>
              <a:rPr lang="en-US" sz="900" baseline="0" dirty="0">
                <a:solidFill>
                  <a:srgbClr val="000000"/>
                </a:solidFill>
                <a:latin typeface="Arial" panose="020B0604020202020204" pitchFamily="34" charset="0"/>
                <a:ea typeface="Arial" panose="020B0604020202020204" pitchFamily="34" charset="0"/>
                <a:cs typeface="Arial" panose="020B0604020202020204" pitchFamily="34" charset="0"/>
              </a:rPr>
              <a:t> is the</a:t>
            </a:r>
            <a:r>
              <a:rPr lang="en-US" sz="900" dirty="0">
                <a:solidFill>
                  <a:srgbClr val="000000"/>
                </a:solidFill>
                <a:latin typeface="Arial" panose="020B0604020202020204" pitchFamily="34" charset="0"/>
                <a:ea typeface="Arial" panose="020B0604020202020204" pitchFamily="34" charset="0"/>
                <a:cs typeface="Arial" panose="020B0604020202020204" pitchFamily="34" charset="0"/>
              </a:rPr>
              <a:t> amount you’ll need to pay before your plan starts paying for covered services.</a:t>
            </a:r>
            <a:endParaRPr lang="en-US" sz="900" dirty="0">
              <a:latin typeface="Arial" panose="020B0604020202020204" pitchFamily="34" charset="0"/>
              <a:cs typeface="Arial" panose="020B0604020202020204" pitchFamily="34" charset="0"/>
            </a:endParaRPr>
          </a:p>
          <a:p>
            <a:endParaRPr lang="en-US" sz="900" dirty="0">
              <a:solidFill>
                <a:srgbClr val="000000"/>
              </a:solidFill>
              <a:latin typeface="Arial" panose="020B0604020202020204" pitchFamily="34" charset="0"/>
              <a:ea typeface="Arial" panose="020B0604020202020204" pitchFamily="34" charset="0"/>
              <a:cs typeface="Arial" panose="020B0604020202020204" pitchFamily="34" charset="0"/>
            </a:endParaRPr>
          </a:p>
          <a:p>
            <a:r>
              <a:rPr lang="en-US" sz="900" b="1" dirty="0">
                <a:solidFill>
                  <a:srgbClr val="000000"/>
                </a:solidFill>
                <a:latin typeface="Arial" panose="020B0604020202020204" pitchFamily="34" charset="0"/>
                <a:ea typeface="Arial" panose="020B0604020202020204" pitchFamily="34" charset="0"/>
                <a:cs typeface="Arial" panose="020B0604020202020204" pitchFamily="34" charset="0"/>
              </a:rPr>
              <a:t>Coinsurance</a:t>
            </a:r>
          </a:p>
          <a:p>
            <a:r>
              <a:rPr lang="en-US" sz="900" dirty="0">
                <a:solidFill>
                  <a:srgbClr val="000000"/>
                </a:solidFill>
                <a:latin typeface="Arial" panose="020B0604020202020204" pitchFamily="34" charset="0"/>
                <a:ea typeface="Arial" panose="020B0604020202020204" pitchFamily="34" charset="0"/>
                <a:cs typeface="Arial" panose="020B0604020202020204" pitchFamily="34" charset="0"/>
              </a:rPr>
              <a:t>Your share of the cost of a covered health care service, calculated as a percentage. </a:t>
            </a:r>
          </a:p>
          <a:p>
            <a:endParaRPr lang="en-US" sz="900" dirty="0">
              <a:solidFill>
                <a:srgbClr val="000000"/>
              </a:solidFill>
              <a:latin typeface="Arial" panose="020B0604020202020204" pitchFamily="34" charset="0"/>
              <a:ea typeface="Arial" panose="020B0604020202020204" pitchFamily="34" charset="0"/>
              <a:cs typeface="Arial" panose="020B0604020202020204" pitchFamily="34" charset="0"/>
            </a:endParaRPr>
          </a:p>
          <a:p>
            <a:r>
              <a:rPr lang="en-US" sz="900" b="1" dirty="0">
                <a:solidFill>
                  <a:srgbClr val="000000"/>
                </a:solidFill>
                <a:latin typeface="Arial" panose="020B0604020202020204" pitchFamily="34" charset="0"/>
                <a:ea typeface="Arial" panose="020B0604020202020204" pitchFamily="34" charset="0"/>
                <a:cs typeface="Arial" panose="020B0604020202020204" pitchFamily="34" charset="0"/>
              </a:rPr>
              <a:t>Out-of-pocket limit</a:t>
            </a:r>
          </a:p>
          <a:p>
            <a:r>
              <a:rPr lang="en-US" sz="900" b="0" i="0" u="none" strike="noStrike" kern="1200" baseline="0" dirty="0">
                <a:solidFill>
                  <a:srgbClr val="000000"/>
                </a:solidFill>
                <a:latin typeface="Arial" panose="020B0604020202020204" pitchFamily="34" charset="0"/>
                <a:ea typeface="Arial" panose="020B0604020202020204" pitchFamily="34" charset="0"/>
                <a:cs typeface="Arial" panose="020B0604020202020204" pitchFamily="34" charset="0"/>
              </a:rPr>
              <a:t>The most you could pay during a coverage period (usually 1 year) for your cost share of covered services. After you meet this limit, the plan will usually pay 100% of the allowed amount. The out-of-pocket limit includes all of your network payments. </a:t>
            </a:r>
            <a:endParaRPr lang="en-US" sz="900" dirty="0">
              <a:solidFill>
                <a:srgbClr val="000000"/>
              </a:solidFill>
              <a:latin typeface="Arial" panose="020B0604020202020204" pitchFamily="34" charset="0"/>
              <a:ea typeface="Arial" panose="020B0604020202020204" pitchFamily="34" charset="0"/>
              <a:cs typeface="Arial" panose="020B0604020202020204" pitchFamily="34" charset="0"/>
            </a:endParaRPr>
          </a:p>
          <a:p>
            <a:endParaRPr lang="en-US" sz="900" dirty="0">
              <a:solidFill>
                <a:srgbClr val="000000"/>
              </a:solidFill>
              <a:latin typeface="Arial" panose="020B0604020202020204" pitchFamily="34" charset="0"/>
              <a:ea typeface="Arial" panose="020B0604020202020204" pitchFamily="34" charset="0"/>
              <a:cs typeface="Arial" panose="020B0604020202020204" pitchFamily="34" charset="0"/>
            </a:endParaRPr>
          </a:p>
          <a:p>
            <a:r>
              <a:rPr lang="en-US" sz="900" dirty="0">
                <a:solidFill>
                  <a:srgbClr val="000000"/>
                </a:solidFill>
                <a:latin typeface="Arial" panose="020B0604020202020204" pitchFamily="34" charset="0"/>
                <a:ea typeface="Arial" panose="020B0604020202020204" pitchFamily="34" charset="0"/>
                <a:cs typeface="Arial" panose="020B0604020202020204" pitchFamily="34" charset="0"/>
              </a:rPr>
              <a:t>For thousands of health care terms defined simply and clearly, visit </a:t>
            </a:r>
            <a:r>
              <a:rPr lang="en-US" sz="900" b="1" dirty="0">
                <a:solidFill>
                  <a:srgbClr val="000000"/>
                </a:solidFill>
                <a:latin typeface="Arial" panose="020B0604020202020204" pitchFamily="34" charset="0"/>
                <a:ea typeface="Arial" panose="020B0604020202020204" pitchFamily="34" charset="0"/>
                <a:cs typeface="Arial" panose="020B0604020202020204" pitchFamily="34" charset="0"/>
              </a:rPr>
              <a:t>justplainclear.com</a:t>
            </a:r>
            <a:r>
              <a:rPr lang="en-US" sz="900" dirty="0">
                <a:solidFill>
                  <a:srgbClr val="000000"/>
                </a:solidFill>
                <a:latin typeface="Arial" panose="020B0604020202020204" pitchFamily="34" charset="0"/>
                <a:ea typeface="Arial" panose="020B0604020202020204" pitchFamily="34" charset="0"/>
                <a:cs typeface="Arial" panose="020B0604020202020204" pitchFamily="34" charset="0"/>
              </a:rPr>
              <a:t>.</a:t>
            </a:r>
            <a:endParaRPr lang="en-US" sz="9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DF0177F8-3717-E441-ABD5-E9CC1E0ED10B}" type="slidenum">
              <a:rPr lang="en-US" smtClean="0"/>
              <a:t>3</a:t>
            </a:fld>
            <a:endParaRPr lang="en-US"/>
          </a:p>
        </p:txBody>
      </p:sp>
    </p:spTree>
    <p:extLst>
      <p:ext uri="{BB962C8B-B14F-4D97-AF65-F5344CB8AC3E}">
        <p14:creationId xmlns:p14="http://schemas.microsoft.com/office/powerpoint/2010/main" val="10021917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sz="900">
                <a:latin typeface="Arial" panose="020B0604020202020204" pitchFamily="34" charset="0"/>
                <a:ea typeface="Arial" panose="020B0604020202020204" pitchFamily="34" charset="0"/>
                <a:cs typeface="Arial" panose="020B0604020202020204" pitchFamily="34" charset="0"/>
              </a:rPr>
              <a:t>Save on your</a:t>
            </a:r>
            <a:r>
              <a:rPr lang="en-US" sz="900" baseline="0">
                <a:latin typeface="Arial" panose="020B0604020202020204" pitchFamily="34" charset="0"/>
                <a:ea typeface="Arial" panose="020B0604020202020204" pitchFamily="34" charset="0"/>
                <a:cs typeface="Arial" panose="020B0604020202020204" pitchFamily="34" charset="0"/>
              </a:rPr>
              <a:t> medications with Optum Rx home delivery.</a:t>
            </a:r>
          </a:p>
          <a:p>
            <a:pPr eaLnBrk="1" hangingPunct="1">
              <a:spcBef>
                <a:spcPct val="0"/>
              </a:spcBef>
            </a:pPr>
            <a:endParaRPr lang="en-US" sz="900" baseline="0">
              <a:latin typeface="Arial" panose="020B0604020202020204" pitchFamily="34" charset="0"/>
              <a:ea typeface="Arial" panose="020B0604020202020204" pitchFamily="34" charset="0"/>
              <a:cs typeface="Arial" panose="020B0604020202020204" pitchFamily="34" charset="0"/>
            </a:endParaRPr>
          </a:p>
          <a:p>
            <a:pPr eaLnBrk="1" hangingPunct="1">
              <a:spcBef>
                <a:spcPct val="0"/>
              </a:spcBef>
            </a:pPr>
            <a:r>
              <a:rPr lang="en-US" sz="900" b="1" baseline="0">
                <a:latin typeface="Arial" panose="020B0604020202020204" pitchFamily="34" charset="0"/>
                <a:ea typeface="Arial" panose="020B0604020202020204" pitchFamily="34" charset="0"/>
                <a:cs typeface="Arial" panose="020B0604020202020204" pitchFamily="34" charset="0"/>
              </a:rPr>
              <a:t>If you choose to receive your prescriptions by mail, you could: </a:t>
            </a:r>
          </a:p>
          <a:p>
            <a:pPr marL="171450" indent="-171450" eaLnBrk="1" hangingPunct="1">
              <a:spcBef>
                <a:spcPct val="0"/>
              </a:spcBef>
              <a:buFont typeface="Arial" panose="020B0604020202020204" pitchFamily="34" charset="0"/>
              <a:buChar char="•"/>
            </a:pPr>
            <a:r>
              <a:rPr lang="en-US" sz="900" baseline="0">
                <a:latin typeface="Arial" panose="020B0604020202020204" pitchFamily="34" charset="0"/>
                <a:ea typeface="Arial" panose="020B0604020202020204" pitchFamily="34" charset="0"/>
                <a:cs typeface="Arial" panose="020B0604020202020204" pitchFamily="34" charset="0"/>
              </a:rPr>
              <a:t>Save a trip to the pharmacy with free shipping</a:t>
            </a:r>
          </a:p>
          <a:p>
            <a:pPr marL="171450" marR="0" lvl="0" indent="-171450" algn="l" defTabSz="914377" rtl="0" eaLnBrk="1" fontAlgn="auto" latinLnBrk="0" hangingPunct="1">
              <a:lnSpc>
                <a:spcPct val="100000"/>
              </a:lnSpc>
              <a:spcBef>
                <a:spcPct val="0"/>
              </a:spcBef>
              <a:spcAft>
                <a:spcPct val="0"/>
              </a:spcAft>
              <a:buClrTx/>
              <a:buSzTx/>
              <a:buFont typeface="Arial" panose="020B0604020202020204" pitchFamily="34" charset="0"/>
              <a:buChar char="•"/>
              <a:defRPr/>
            </a:pPr>
            <a:r>
              <a:rPr kumimoji="0" lang="en-US" sz="900" b="0" i="0" normalizeH="0" noProof="0">
                <a:uLnTx/>
                <a:uFillTx/>
                <a:latin typeface="Arial" panose="020B0604020202020204" pitchFamily="34" charset="0"/>
                <a:ea typeface="+mn-lt"/>
                <a:cs typeface="Arial" panose="020B0604020202020204" pitchFamily="34" charset="0"/>
              </a:rPr>
              <a:t>Get up to a 3-month supply for medications you take regularly through the</a:t>
            </a:r>
            <a:r>
              <a:rPr lang="en-US" sz="900">
                <a:effectLst/>
                <a:latin typeface="Arial" panose="020B0604020202020204" pitchFamily="34" charset="0"/>
                <a:cs typeface="Arial" panose="020B0604020202020204" pitchFamily="34" charset="0"/>
              </a:rPr>
              <a:t>The Preferred 90 Program – allows 90-day supply of maintenance medications through Optum Rx® home delivery, CVS or Walgreens retail locations.] [Preferred 90 is for Fully Insured members only]</a:t>
            </a:r>
            <a:endParaRPr lang="en-US" sz="900" baseline="0">
              <a:latin typeface="Arial" panose="020B0604020202020204" pitchFamily="34" charset="0"/>
              <a:ea typeface="Arial" panose="020B0604020202020204" pitchFamily="34" charset="0"/>
              <a:cs typeface="Arial" panose="020B0604020202020204" pitchFamily="34" charset="0"/>
            </a:endParaRPr>
          </a:p>
          <a:p>
            <a:pPr marL="171450" indent="-171450" eaLnBrk="1" hangingPunct="1">
              <a:spcBef>
                <a:spcPct val="0"/>
              </a:spcBef>
              <a:buFont typeface="Arial" panose="020B0604020202020204" pitchFamily="34" charset="0"/>
              <a:buChar char="•"/>
            </a:pPr>
            <a:r>
              <a:rPr lang="en-US" sz="900" baseline="0">
                <a:latin typeface="Arial" panose="020B0604020202020204" pitchFamily="34" charset="0"/>
                <a:ea typeface="Arial" panose="020B0604020202020204" pitchFamily="34" charset="0"/>
                <a:cs typeface="Arial" panose="020B0604020202020204" pitchFamily="34" charset="0"/>
              </a:rPr>
              <a:t>May cost less than you would at a retail pharmacy</a:t>
            </a:r>
          </a:p>
          <a:p>
            <a:pPr marL="171450" indent="-171450" eaLnBrk="1" hangingPunct="1">
              <a:spcBef>
                <a:spcPct val="0"/>
              </a:spcBef>
              <a:buFont typeface="Arial" panose="020B0604020202020204" pitchFamily="34" charset="0"/>
              <a:buChar char="•"/>
            </a:pPr>
            <a:r>
              <a:rPr lang="en-US" sz="900" baseline="0">
                <a:latin typeface="Arial" panose="020B0604020202020204" pitchFamily="34" charset="0"/>
                <a:ea typeface="Arial" panose="020B0604020202020204" pitchFamily="34" charset="0"/>
                <a:cs typeface="Arial" panose="020B0604020202020204" pitchFamily="34" charset="0"/>
              </a:rPr>
              <a:t>Get 24/7 </a:t>
            </a:r>
            <a:r>
              <a:rPr lang="en-US" sz="900">
                <a:latin typeface="Arial" panose="020B0604020202020204" pitchFamily="34" charset="0"/>
                <a:ea typeface="Arial" panose="020B0604020202020204" pitchFamily="34" charset="0"/>
                <a:cs typeface="Arial" panose="020B0604020202020204" pitchFamily="34" charset="0"/>
              </a:rPr>
              <a:t>pharmacist access </a:t>
            </a:r>
            <a:r>
              <a:rPr lang="en-US" sz="900" baseline="0">
                <a:latin typeface="Arial" panose="020B0604020202020204" pitchFamily="34" charset="0"/>
                <a:ea typeface="Arial" panose="020B0604020202020204" pitchFamily="34" charset="0"/>
                <a:cs typeface="Arial" panose="020B0604020202020204" pitchFamily="34" charset="0"/>
              </a:rPr>
              <a:t>for questions about your medications.</a:t>
            </a:r>
          </a:p>
          <a:p>
            <a:pPr marL="171450" marR="0" lvl="0" indent="-171450" algn="l" defTabSz="914377" rtl="0" eaLnBrk="1" fontAlgn="auto" latinLnBrk="0" hangingPunct="1">
              <a:lnSpc>
                <a:spcPct val="100000"/>
              </a:lnSpc>
              <a:spcBef>
                <a:spcPct val="0"/>
              </a:spcBef>
              <a:spcAft>
                <a:spcPct val="0"/>
              </a:spcAft>
              <a:buClrTx/>
              <a:buSzTx/>
              <a:buFont typeface="Arial" panose="020B0604020202020204" pitchFamily="34" charset="0"/>
              <a:buChar char="•"/>
              <a:defRPr/>
            </a:pPr>
            <a:r>
              <a:rPr lang="en-US" sz="900" baseline="0">
                <a:latin typeface="Arial" panose="020B0604020202020204" pitchFamily="34" charset="0"/>
                <a:ea typeface="Arial" panose="020B0604020202020204" pitchFamily="34" charset="0"/>
                <a:cs typeface="Arial" panose="020B0604020202020204" pitchFamily="34" charset="0"/>
              </a:rPr>
              <a:t>Receive refill reminders. </a:t>
            </a:r>
            <a:r>
              <a:rPr lang="en-US" sz="900">
                <a:latin typeface="Arial" panose="020B0604020202020204" pitchFamily="34" charset="0"/>
                <a:ea typeface="+mn-lt"/>
                <a:cs typeface="Arial" panose="020B0604020202020204" pitchFamily="34" charset="0"/>
              </a:rPr>
              <a:t>[Can easily manage through myuhc.com or UnitedHealthcare app as previously mentioned.]​</a:t>
            </a:r>
            <a:endParaRPr lang="en-US" sz="900" baseline="0">
              <a:latin typeface="Arial" panose="020B0604020202020204" pitchFamily="34" charset="0"/>
              <a:ea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377" rtl="0" eaLnBrk="1" fontAlgn="auto" latinLnBrk="0" hangingPunct="1">
              <a:lnSpc>
                <a:spcPct val="100000"/>
              </a:lnSpc>
              <a:spcBef>
                <a:spcPct val="0"/>
              </a:spcBef>
              <a:spcAft>
                <a:spcPct val="0"/>
              </a:spcAft>
              <a:buClrTx/>
              <a:buSzTx/>
              <a:buFontTx/>
              <a:buNone/>
              <a:defRPr/>
            </a:pPr>
            <a:fld id="{DF0177F8-3717-E441-ABD5-E9CC1E0ED10B}" type="slidenum">
              <a:rPr kumimoji="0" lang="en-US" sz="1200" b="0" i="0" u="none" strike="noStrike" kern="1200" cap="none" spc="0" normalizeH="0" baseline="0" noProof="0" smtClean="0">
                <a:ln>
                  <a:noFill/>
                </a:ln>
                <a:solidFill>
                  <a:prstClr val="black"/>
                </a:solidFill>
                <a:effectLst/>
                <a:uLnTx/>
                <a:uFillTx/>
                <a:latin typeface="Calibri" panose="020F0502020204030204"/>
                <a:cs typeface="Arial"/>
              </a:rPr>
              <a:pPr marL="0" marR="0" lvl="0" indent="0" algn="r" defTabSz="914377" rtl="0" eaLnBrk="1" fontAlgn="auto" latinLnBrk="0" hangingPunct="1">
                <a:lnSpc>
                  <a:spcPct val="100000"/>
                </a:lnSpc>
                <a:spcBef>
                  <a:spcPct val="0"/>
                </a:spcBef>
                <a:spcAft>
                  <a:spcPct val="0"/>
                </a:spcAft>
                <a:buClrTx/>
                <a:buSzTx/>
                <a:buFontTx/>
                <a:buNone/>
                <a:defRPr/>
              </a:pPr>
              <a:t>21</a:t>
            </a:fld>
            <a:endParaRPr kumimoji="0" lang="en-US" sz="1200" b="0" i="0" u="none" strike="noStrike" kern="1200" cap="none" spc="0" normalizeH="0" baseline="0" noProof="0">
              <a:ln>
                <a:noFill/>
              </a:ln>
              <a:solidFill>
                <a:prstClr val="black"/>
              </a:solidFill>
              <a:effectLst/>
              <a:uLnTx/>
              <a:uFillTx/>
              <a:latin typeface="Calibri" panose="020F0502020204030204"/>
              <a:cs typeface="Arial"/>
            </a:endParaRPr>
          </a:p>
        </p:txBody>
      </p:sp>
    </p:spTree>
    <p:extLst>
      <p:ext uri="{BB962C8B-B14F-4D97-AF65-F5344CB8AC3E}">
        <p14:creationId xmlns:p14="http://schemas.microsoft.com/office/powerpoint/2010/main" val="7447901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77" rtl="0" eaLnBrk="1" fontAlgn="auto" latinLnBrk="0" hangingPunct="1">
              <a:lnSpc>
                <a:spcPct val="100000"/>
              </a:lnSpc>
              <a:spcBef>
                <a:spcPct val="0"/>
              </a:spcBef>
              <a:spcAft>
                <a:spcPct val="0"/>
              </a:spcAft>
              <a:buClrTx/>
              <a:buSzTx/>
              <a:buFontTx/>
              <a:buNone/>
              <a:defRPr/>
            </a:pPr>
            <a:r>
              <a:rPr lang="en-US" sz="900">
                <a:solidFill>
                  <a:srgbClr val="424242"/>
                </a:solidFill>
                <a:latin typeface="Arial" panose="020B0604020202020204" pitchFamily="34" charset="0"/>
                <a:ea typeface="Arial" panose="020B0604020202020204" pitchFamily="34" charset="0"/>
                <a:cs typeface="Arial" panose="020B0604020202020204" pitchFamily="34" charset="0"/>
              </a:rPr>
              <a:t>Thank you for taking the time to learn more about your health and wellness benefits.</a:t>
            </a:r>
          </a:p>
        </p:txBody>
      </p:sp>
      <p:sp>
        <p:nvSpPr>
          <p:cNvPr id="4" name="Slide Number Placeholder 3"/>
          <p:cNvSpPr>
            <a:spLocks noGrp="1"/>
          </p:cNvSpPr>
          <p:nvPr>
            <p:ph type="sldNum" sz="quarter" idx="5"/>
          </p:nvPr>
        </p:nvSpPr>
        <p:spPr/>
        <p:txBody>
          <a:bodyPr/>
          <a:lstStyle/>
          <a:p>
            <a:fld id="{DF0177F8-3717-E441-ABD5-E9CC1E0ED10B}" type="slidenum">
              <a:rPr lang="en-US" smtClean="0"/>
              <a:t>22</a:t>
            </a:fld>
            <a:endParaRPr lang="en-US"/>
          </a:p>
        </p:txBody>
      </p:sp>
    </p:spTree>
    <p:extLst>
      <p:ext uri="{BB962C8B-B14F-4D97-AF65-F5344CB8AC3E}">
        <p14:creationId xmlns:p14="http://schemas.microsoft.com/office/powerpoint/2010/main" val="33271320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dirty="0">
                <a:latin typeface="Arial" panose="020B0604020202020204" pitchFamily="34" charset="0"/>
                <a:cs typeface="Arial" panose="020B0604020202020204" pitchFamily="34" charset="0"/>
              </a:rPr>
              <a:t>What’s better than earning rewards for reaching goals and taking care of your health? Being able to choose how those rewards are earned. With UnitedHealthcare Rewards, you can earn up to </a:t>
            </a:r>
            <a:r>
              <a:rPr lang="en-US" sz="900" b="1" dirty="0">
                <a:solidFill>
                  <a:srgbClr val="990000"/>
                </a:solidFill>
                <a:latin typeface="Arial" panose="020B0604020202020204" pitchFamily="34" charset="0"/>
                <a:cs typeface="Arial" panose="020B0604020202020204" pitchFamily="34" charset="0"/>
              </a:rPr>
              <a:t>&lt;$300/$1,000/$X&gt;</a:t>
            </a:r>
            <a:r>
              <a:rPr lang="en-US" sz="900" dirty="0">
                <a:solidFill>
                  <a:srgbClr val="990000"/>
                </a:solidFill>
                <a:latin typeface="Arial" panose="020B0604020202020204" pitchFamily="34" charset="0"/>
                <a:cs typeface="Arial" panose="020B0604020202020204" pitchFamily="34" charset="0"/>
              </a:rPr>
              <a:t>. </a:t>
            </a:r>
            <a:r>
              <a:rPr lang="en-US" sz="900" dirty="0">
                <a:latin typeface="Arial" panose="020B0604020202020204" pitchFamily="34" charset="0"/>
                <a:cs typeface="Arial" panose="020B0604020202020204" pitchFamily="34" charset="0"/>
              </a:rPr>
              <a:t>And get this: UHC Rewards is included in your health plan at no additional cost. Here are some ways you can earn:</a:t>
            </a:r>
          </a:p>
          <a:p>
            <a:endParaRPr lang="en-US" sz="9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900" dirty="0">
                <a:latin typeface="Arial" panose="020B0604020202020204" pitchFamily="34" charset="0"/>
                <a:cs typeface="Arial" panose="020B0604020202020204" pitchFamily="34" charset="0"/>
              </a:rPr>
              <a:t>Completing a health survey</a:t>
            </a:r>
          </a:p>
          <a:p>
            <a:pPr marL="285750" indent="-285750">
              <a:buFont typeface="Arial" panose="020B0604020202020204" pitchFamily="34" charset="0"/>
              <a:buChar char="•"/>
            </a:pPr>
            <a:r>
              <a:rPr lang="en-US" sz="900" dirty="0">
                <a:latin typeface="Arial" panose="020B0604020202020204" pitchFamily="34" charset="0"/>
                <a:cs typeface="Arial" panose="020B0604020202020204" pitchFamily="34" charset="0"/>
              </a:rPr>
              <a:t>Getting an annual checkup</a:t>
            </a:r>
          </a:p>
          <a:p>
            <a:pPr marL="285750" indent="-285750">
              <a:buFont typeface="Arial" panose="020B0604020202020204" pitchFamily="34" charset="0"/>
              <a:buChar char="•"/>
            </a:pPr>
            <a:r>
              <a:rPr lang="en-US" sz="900" dirty="0">
                <a:latin typeface="Arial" panose="020B0604020202020204" pitchFamily="34" charset="0"/>
                <a:cs typeface="Arial" panose="020B0604020202020204" pitchFamily="34" charset="0"/>
              </a:rPr>
              <a:t>Tracking your fitness and sleep </a:t>
            </a:r>
          </a:p>
          <a:p>
            <a:endParaRPr lang="en-US" sz="900" b="0" i="0" u="none" strike="noStrike" baseline="0" dirty="0">
              <a:latin typeface="Arial" panose="020B0604020202020204" pitchFamily="34" charset="0"/>
              <a:cs typeface="Arial" panose="020B0604020202020204" pitchFamily="34" charset="0"/>
            </a:endParaRPr>
          </a:p>
          <a:p>
            <a:r>
              <a:rPr lang="en-US" sz="900" dirty="0">
                <a:effectLst/>
                <a:latin typeface="Arial" panose="020B0604020202020204" pitchFamily="34" charset="0"/>
                <a:ea typeface="Calibri" panose="020F0502020204030204" pitchFamily="34" charset="0"/>
                <a:cs typeface="Arial" panose="020B0604020202020204" pitchFamily="34" charset="0"/>
              </a:rPr>
              <a:t>Once you are a member, check out UnitedHealthcare Rewards on the UnitedHealthcare app or at myuhc.com to </a:t>
            </a:r>
            <a:r>
              <a:rPr lang="en-US" sz="900" b="0" i="0" u="none" strike="noStrike" baseline="0" dirty="0">
                <a:latin typeface="Arial" panose="020B0604020202020204" pitchFamily="34" charset="0"/>
                <a:cs typeface="Arial" panose="020B0604020202020204" pitchFamily="34" charset="0"/>
              </a:rPr>
              <a:t>personalize your experience by selecting reward activities that are right for you.</a:t>
            </a:r>
          </a:p>
        </p:txBody>
      </p:sp>
      <p:sp>
        <p:nvSpPr>
          <p:cNvPr id="4" name="Slide Number Placeholder 3"/>
          <p:cNvSpPr>
            <a:spLocks noGrp="1"/>
          </p:cNvSpPr>
          <p:nvPr>
            <p:ph type="sldNum" sz="quarter" idx="5"/>
          </p:nvPr>
        </p:nvSpPr>
        <p:spPr/>
        <p:txBody>
          <a:bodyPr/>
          <a:lstStyle/>
          <a:p>
            <a:fld id="{DF0177F8-3717-E441-ABD5-E9CC1E0ED10B}" type="slidenum">
              <a:rPr lang="en-US" smtClean="0"/>
              <a:t>23</a:t>
            </a:fld>
            <a:endParaRPr lang="en-US"/>
          </a:p>
        </p:txBody>
      </p:sp>
    </p:spTree>
    <p:extLst>
      <p:ext uri="{BB962C8B-B14F-4D97-AF65-F5344CB8AC3E}">
        <p14:creationId xmlns:p14="http://schemas.microsoft.com/office/powerpoint/2010/main" val="34432593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200"/>
              </a:spcBef>
              <a:buClr>
                <a:schemeClr val="tx1"/>
              </a:buClr>
            </a:pPr>
            <a:r>
              <a:rPr kumimoji="0" lang="en-US" sz="900" b="0" i="0" u="none" strike="noStrike" kern="1200" cap="none" spc="0" normalizeH="0" baseline="0">
                <a:ln>
                  <a:noFill/>
                </a:ln>
                <a:solidFill>
                  <a:schemeClr val="tx1"/>
                </a:solidFill>
                <a:effectLst/>
                <a:uLnTx/>
                <a:uFillTx/>
                <a:latin typeface="+mn-lt"/>
                <a:ea typeface="+mn-ea"/>
                <a:cs typeface="+mn-cs"/>
              </a:rPr>
              <a:t>With One Pass Select™, we’re on a mission to make fitness engaging. Find a routine that’s right for you and choose a membership tier that fits your lifestyle. </a:t>
            </a:r>
          </a:p>
          <a:p>
            <a:pPr>
              <a:spcBef>
                <a:spcPts val="1200"/>
              </a:spcBef>
              <a:buClr>
                <a:schemeClr val="tx1"/>
              </a:buClr>
            </a:pPr>
            <a:endParaRPr lang="en-US" sz="1100"/>
          </a:p>
          <a:p>
            <a:pPr>
              <a:spcBef>
                <a:spcPts val="1200"/>
              </a:spcBef>
              <a:buClr>
                <a:schemeClr val="tx1"/>
              </a:buClr>
            </a:pPr>
            <a:r>
              <a:rPr lang="en-US" sz="1100"/>
              <a:t>One Pass Select includes:</a:t>
            </a:r>
            <a:endParaRPr kumimoji="0" lang="en-US" sz="900" b="0" i="0" u="none" strike="noStrike" kern="1200" cap="none" spc="0" normalizeH="0" baseline="0">
              <a:ln>
                <a:noFill/>
              </a:ln>
              <a:solidFill>
                <a:schemeClr val="tx1"/>
              </a:solidFill>
              <a:effectLst/>
              <a:uLnTx/>
              <a:uFillTx/>
              <a:latin typeface="+mn-lt"/>
              <a:ea typeface="+mn-ea"/>
              <a:cs typeface="+mn-cs"/>
            </a:endParaRPr>
          </a:p>
          <a:p>
            <a:endParaRPr lang="en-US" sz="1100"/>
          </a:p>
          <a:p>
            <a:pPr marL="171450" indent="-171450">
              <a:spcBef>
                <a:spcPts val="600"/>
              </a:spcBef>
              <a:buClr>
                <a:schemeClr val="tx1"/>
              </a:buClr>
              <a:buFont typeface="Arial" panose="020B0604020202020204" pitchFamily="34" charset="0"/>
              <a:buChar char="•"/>
            </a:pPr>
            <a:r>
              <a:rPr lang="en-US" sz="900" kern="1200">
                <a:solidFill>
                  <a:schemeClr val="tx1"/>
                </a:solidFill>
                <a:latin typeface="+mn-lt"/>
                <a:ea typeface="+mn-ea"/>
                <a:cs typeface="+mn-cs"/>
              </a:rPr>
              <a:t>Access a large gym network, including national fitness centers and boutique studios</a:t>
            </a:r>
          </a:p>
          <a:p>
            <a:pPr marL="171450" indent="-171450">
              <a:spcBef>
                <a:spcPts val="600"/>
              </a:spcBef>
              <a:buClr>
                <a:schemeClr val="tx1"/>
              </a:buClr>
              <a:buFont typeface="Arial" panose="020B0604020202020204" pitchFamily="34" charset="0"/>
              <a:buChar char="•"/>
            </a:pPr>
            <a:r>
              <a:rPr lang="en-US" sz="900" kern="1200">
                <a:solidFill>
                  <a:schemeClr val="tx1"/>
                </a:solidFill>
                <a:latin typeface="+mn-lt"/>
                <a:ea typeface="+mn-ea"/>
                <a:cs typeface="+mn-cs"/>
              </a:rPr>
              <a:t>Any location in your network tier at no additional cost</a:t>
            </a:r>
          </a:p>
          <a:p>
            <a:pPr marL="171450" indent="-171450">
              <a:spcBef>
                <a:spcPts val="600"/>
              </a:spcBef>
              <a:buClr>
                <a:schemeClr val="tx1"/>
              </a:buClr>
              <a:buFont typeface="Arial" panose="020B0604020202020204" pitchFamily="34" charset="0"/>
              <a:buChar char="•"/>
            </a:pPr>
            <a:r>
              <a:rPr lang="en-US" sz="900" kern="1200">
                <a:solidFill>
                  <a:schemeClr val="tx1"/>
                </a:solidFill>
                <a:latin typeface="+mn-lt"/>
                <a:ea typeface="+mn-ea"/>
                <a:cs typeface="+mn-cs"/>
              </a:rPr>
              <a:t>The option to change tiers monthly to create a routine that fits your lifestyle</a:t>
            </a:r>
          </a:p>
          <a:p>
            <a:pPr marL="171450" marR="0" lvl="0" indent="-171450" algn="l" defTabSz="914377" rtl="0" eaLnBrk="1" fontAlgn="auto" latinLnBrk="0" hangingPunct="1">
              <a:lnSpc>
                <a:spcPct val="100000"/>
              </a:lnSpc>
              <a:spcBef>
                <a:spcPts val="600"/>
              </a:spcBef>
              <a:spcAft>
                <a:spcPct val="0"/>
              </a:spcAft>
              <a:buClr>
                <a:schemeClr val="tx1"/>
              </a:buClr>
              <a:buSzTx/>
              <a:buFont typeface="Arial" panose="020B0604020202020204" pitchFamily="34" charset="0"/>
              <a:buChar char="•"/>
              <a:defRPr/>
            </a:pPr>
            <a:r>
              <a:rPr lang="en-US" sz="900" kern="1200">
                <a:solidFill>
                  <a:schemeClr val="tx1"/>
                </a:solidFill>
                <a:effectLst/>
                <a:latin typeface="+mn-lt"/>
                <a:ea typeface="+mn-ea"/>
                <a:cs typeface="+mn-cs"/>
              </a:rPr>
              <a:t>The ability to add up to four adult members (18+) to an existing account. New members can select any membership tier, and you’ll receive a 10% discount on their memberships.</a:t>
            </a:r>
          </a:p>
          <a:p>
            <a:pPr marL="171450" indent="-171450">
              <a:spcBef>
                <a:spcPts val="600"/>
              </a:spcBef>
              <a:buClr>
                <a:schemeClr val="tx1"/>
              </a:buClr>
              <a:buFont typeface="Arial" panose="020B0604020202020204" pitchFamily="34" charset="0"/>
              <a:buChar char="•"/>
            </a:pPr>
            <a:r>
              <a:rPr lang="en-US" sz="800" kern="1200">
                <a:solidFill>
                  <a:schemeClr val="tx1"/>
                </a:solidFill>
                <a:latin typeface="+mn-lt"/>
                <a:ea typeface="+mn-ea"/>
                <a:cs typeface="+mn-cs"/>
              </a:rPr>
              <a:t>The option to cancel your membership at any time by giving a 30-day notice</a:t>
            </a:r>
            <a:endParaRPr lang="en-US" sz="1050"/>
          </a:p>
        </p:txBody>
      </p:sp>
      <p:sp>
        <p:nvSpPr>
          <p:cNvPr id="4" name="Slide Number Placeholder 3"/>
          <p:cNvSpPr>
            <a:spLocks noGrp="1"/>
          </p:cNvSpPr>
          <p:nvPr>
            <p:ph type="sldNum" sz="quarter" idx="5"/>
          </p:nvPr>
        </p:nvSpPr>
        <p:spPr/>
        <p:txBody>
          <a:bodyPr/>
          <a:lstStyle/>
          <a:p>
            <a:fld id="{DF0177F8-3717-E441-ABD5-E9CC1E0ED10B}" type="slidenum">
              <a:rPr lang="en-US" smtClean="0"/>
              <a:t>24</a:t>
            </a:fld>
            <a:endParaRPr lang="en-US"/>
          </a:p>
        </p:txBody>
      </p:sp>
    </p:spTree>
    <p:extLst>
      <p:ext uri="{BB962C8B-B14F-4D97-AF65-F5344CB8AC3E}">
        <p14:creationId xmlns:p14="http://schemas.microsoft.com/office/powerpoint/2010/main" val="34432593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b="0" i="0" u="none" strike="noStrike" kern="1200" baseline="0">
                <a:solidFill>
                  <a:srgbClr val="000000"/>
                </a:solidFill>
                <a:latin typeface="Arial" panose="020B0604020202020204" pitchFamily="34" charset="0"/>
                <a:ea typeface="Arial" panose="020B0604020202020204" pitchFamily="34" charset="0"/>
                <a:cs typeface="Arial" panose="020B0604020202020204" pitchFamily="34" charset="0"/>
              </a:rPr>
              <a:t>Everything you need to help you lose weight and keep it off.</a:t>
            </a:r>
          </a:p>
          <a:p>
            <a:r>
              <a:rPr lang="en-US" sz="900" b="0" i="0" u="none" strike="noStrike" kern="1200" baseline="0">
                <a:solidFill>
                  <a:srgbClr val="000000"/>
                </a:solidFill>
                <a:latin typeface="Arial" panose="020B0604020202020204" pitchFamily="34" charset="0"/>
                <a:ea typeface="Arial" panose="020B0604020202020204" pitchFamily="34" charset="0"/>
                <a:cs typeface="Arial" panose="020B0604020202020204" pitchFamily="34" charset="0"/>
              </a:rPr>
              <a:t>Whether you want to lose a lot of weight or just a few extra pounds, try Real Appeal®, an online weight loss program focused on making small changes to help you live a healthier life. It includes:</a:t>
            </a:r>
          </a:p>
          <a:p>
            <a:pPr marL="171450" indent="-171450">
              <a:buFont typeface="Arial" panose="020B0604020202020204" pitchFamily="34" charset="0"/>
              <a:buChar char="•"/>
            </a:pPr>
            <a:r>
              <a:rPr lang="en-US" sz="900" b="1">
                <a:latin typeface="Arial" panose="020B0604020202020204" pitchFamily="34" charset="0"/>
                <a:cs typeface="Arial" panose="020B0604020202020204" pitchFamily="34" charset="0"/>
              </a:rPr>
              <a:t>Online coaching: </a:t>
            </a:r>
            <a:r>
              <a:rPr lang="en-US" sz="900">
                <a:latin typeface="Arial" panose="020B0604020202020204" pitchFamily="34" charset="0"/>
                <a:cs typeface="Arial" panose="020B0604020202020204" pitchFamily="34" charset="0"/>
              </a:rPr>
              <a:t>Encouragement from an online coach to help create healthy, lasting change</a:t>
            </a:r>
          </a:p>
          <a:p>
            <a:pPr marL="171450" indent="-171450">
              <a:buFont typeface="Arial" panose="020B0604020202020204" pitchFamily="34" charset="0"/>
              <a:buChar char="•"/>
            </a:pPr>
            <a:r>
              <a:rPr lang="en-US" sz="900" b="1">
                <a:latin typeface="Arial" panose="020B0604020202020204" pitchFamily="34" charset="0"/>
                <a:cs typeface="Arial" panose="020B0604020202020204" pitchFamily="34" charset="0"/>
              </a:rPr>
              <a:t>Success Kit: </a:t>
            </a:r>
            <a:r>
              <a:rPr lang="en-US" sz="900">
                <a:latin typeface="Arial" panose="020B0604020202020204" pitchFamily="34" charset="0"/>
                <a:cs typeface="Arial" panose="020B0604020202020204" pitchFamily="34" charset="0"/>
              </a:rPr>
              <a:t>Weight and food scales, recipes, fitness equipment and more delivered to your door</a:t>
            </a:r>
          </a:p>
          <a:p>
            <a:pPr marL="171450" indent="-171450">
              <a:buFont typeface="Arial" panose="020B0604020202020204" pitchFamily="34" charset="0"/>
              <a:buChar char="•"/>
            </a:pPr>
            <a:r>
              <a:rPr lang="en-US" sz="900" b="1">
                <a:latin typeface="Arial" panose="020B0604020202020204" pitchFamily="34" charset="0"/>
                <a:cs typeface="Arial" panose="020B0604020202020204" pitchFamily="34" charset="0"/>
              </a:rPr>
              <a:t>Motivational resources: </a:t>
            </a:r>
            <a:r>
              <a:rPr lang="en-US" sz="900">
                <a:latin typeface="Arial" panose="020B0604020202020204" pitchFamily="34" charset="0"/>
                <a:cs typeface="Arial" panose="020B0604020202020204" pitchFamily="34" charset="0"/>
              </a:rPr>
              <a:t>Set goals and track progress, stream workouts and more with your online dashboard</a:t>
            </a:r>
          </a:p>
          <a:p>
            <a:endParaRPr lang="en-US" sz="900" b="0" i="0" u="none" strike="noStrike" kern="1200" baseline="0">
              <a:solidFill>
                <a:srgbClr val="000000"/>
              </a:solidFill>
              <a:latin typeface="Arial" panose="020B0604020202020204" pitchFamily="34" charset="0"/>
              <a:ea typeface="Arial" panose="020B0604020202020204" pitchFamily="34" charset="0"/>
              <a:cs typeface="Arial" panose="020B0604020202020204" pitchFamily="34" charset="0"/>
            </a:endParaRPr>
          </a:p>
          <a:p>
            <a:r>
              <a:rPr lang="en-US" sz="900" b="1" i="0" u="none" strike="noStrike" kern="1200" baseline="0">
                <a:solidFill>
                  <a:srgbClr val="000000"/>
                </a:solidFill>
                <a:latin typeface="Arial" panose="020B0604020202020204" pitchFamily="34" charset="0"/>
                <a:ea typeface="Arial" panose="020B0604020202020204" pitchFamily="34" charset="0"/>
                <a:cs typeface="Arial" panose="020B0604020202020204" pitchFamily="34" charset="0"/>
              </a:rPr>
              <a:t>[Presenter’s note:  Learn more about Real Appeal at myuhc.com on the health resources tab.]</a:t>
            </a:r>
          </a:p>
        </p:txBody>
      </p:sp>
      <p:sp>
        <p:nvSpPr>
          <p:cNvPr id="4" name="Slide Number Placeholder 3"/>
          <p:cNvSpPr>
            <a:spLocks noGrp="1"/>
          </p:cNvSpPr>
          <p:nvPr>
            <p:ph type="sldNum" sz="quarter" idx="10"/>
          </p:nvPr>
        </p:nvSpPr>
        <p:spPr/>
        <p:txBody>
          <a:bodyPr/>
          <a:lstStyle/>
          <a:p>
            <a:pPr marL="0" marR="0" lvl="0" indent="0" algn="r" defTabSz="914377" rtl="0" eaLnBrk="1" fontAlgn="auto" latinLnBrk="0" hangingPunct="1">
              <a:lnSpc>
                <a:spcPct val="100000"/>
              </a:lnSpc>
              <a:spcBef>
                <a:spcPct val="0"/>
              </a:spcBef>
              <a:spcAft>
                <a:spcPct val="0"/>
              </a:spcAft>
              <a:buClrTx/>
              <a:buSzTx/>
              <a:buFontTx/>
              <a:buNone/>
              <a:defRPr/>
            </a:pPr>
            <a:fld id="{514E68D1-DA12-4974-AE3B-7607461C04F0}" type="slidenum">
              <a:rPr kumimoji="0" lang="en-US" sz="1200" b="0" i="0" u="none" strike="noStrike" kern="1200" cap="none" spc="0" normalizeH="0" baseline="0" noProof="0" smtClean="0">
                <a:ln>
                  <a:noFill/>
                </a:ln>
                <a:solidFill>
                  <a:prstClr val="black"/>
                </a:solidFill>
                <a:effectLst/>
                <a:uLnTx/>
                <a:uFillTx/>
                <a:latin typeface="Calibri" panose="020F0502020204030204"/>
                <a:cs typeface="Arial"/>
              </a:rPr>
              <a:pPr marL="0" marR="0" lvl="0" indent="0" algn="r" defTabSz="914377" rtl="0" eaLnBrk="1" fontAlgn="auto" latinLnBrk="0" hangingPunct="1">
                <a:lnSpc>
                  <a:spcPct val="100000"/>
                </a:lnSpc>
                <a:spcBef>
                  <a:spcPct val="0"/>
                </a:spcBef>
                <a:spcAft>
                  <a:spcPct val="0"/>
                </a:spcAft>
                <a:buClrTx/>
                <a:buSzTx/>
                <a:buFontTx/>
                <a:buNone/>
                <a:defRPr/>
              </a:pPr>
              <a:t>25</a:t>
            </a:fld>
            <a:endParaRPr kumimoji="0" lang="en-US" sz="1200" b="0" i="0" u="none" strike="noStrike" kern="1200" cap="none" spc="0" normalizeH="0" baseline="0" noProof="0">
              <a:ln>
                <a:noFill/>
              </a:ln>
              <a:solidFill>
                <a:prstClr val="black"/>
              </a:solidFill>
              <a:effectLst/>
              <a:uLnTx/>
              <a:uFillTx/>
              <a:latin typeface="Calibri" panose="020F0502020204030204"/>
              <a:cs typeface="Arial"/>
            </a:endParaRPr>
          </a:p>
        </p:txBody>
      </p:sp>
    </p:spTree>
    <p:extLst>
      <p:ext uri="{BB962C8B-B14F-4D97-AF65-F5344CB8AC3E}">
        <p14:creationId xmlns:p14="http://schemas.microsoft.com/office/powerpoint/2010/main" val="156308653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541867" y="4343400"/>
            <a:ext cx="5765800" cy="4114800"/>
          </a:xfrm>
        </p:spPr>
        <p:txBody>
          <a:bodyPr/>
          <a:lstStyle/>
          <a:p>
            <a:pPr marL="0" marR="0" indent="0" algn="l" defTabSz="914400" rtl="0" eaLnBrk="1" fontAlgn="auto" latinLnBrk="0" hangingPunct="1">
              <a:lnSpc>
                <a:spcPct val="100000"/>
              </a:lnSpc>
              <a:spcBef>
                <a:spcPct val="0"/>
              </a:spcBef>
              <a:spcAft>
                <a:spcPct val="0"/>
              </a:spcAft>
              <a:buClrTx/>
              <a:buSzTx/>
              <a:buFontTx/>
              <a:buNone/>
              <a:defRPr/>
            </a:pPr>
            <a:r>
              <a:rPr lang="en-US" sz="900">
                <a:latin typeface="Arial" panose="020B0604020202020204" pitchFamily="34" charset="0"/>
                <a:ea typeface="Arial" panose="020B0604020202020204" pitchFamily="34" charset="0"/>
                <a:cs typeface="Arial" panose="020B0604020202020204" pitchFamily="34" charset="0"/>
              </a:rPr>
              <a:t>With a coach on your side, it may be easier to leave tobacco behind.  The Quit For Life program includes online support, a customized action plan and more to help you go tobacco-free. </a:t>
            </a:r>
          </a:p>
        </p:txBody>
      </p:sp>
    </p:spTree>
    <p:extLst>
      <p:ext uri="{BB962C8B-B14F-4D97-AF65-F5344CB8AC3E}">
        <p14:creationId xmlns:p14="http://schemas.microsoft.com/office/powerpoint/2010/main" val="14471668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t"/>
            <a:r>
              <a:rPr kumimoji="0" lang="en-US" sz="900" b="1" i="0" u="none" strike="noStrike" kern="1200" cap="none" spc="0" normalizeH="0" baseline="0" noProof="0" dirty="0">
                <a:ln w="9525" cap="flat" cmpd="sng" algn="ctr">
                  <a:noFill/>
                  <a:prstDash val="solid"/>
                  <a:round/>
                  <a:headEnd type="none" w="med" len="med"/>
                  <a:tailEnd type="none" w="med" len="med"/>
                </a:ln>
                <a:uLnTx/>
                <a:uFillTx/>
                <a:latin typeface="Arial" panose="020B0604020202020204" pitchFamily="34" charset="0"/>
                <a:ea typeface="+mj-ea"/>
                <a:cs typeface="Arial" panose="020B0604020202020204" pitchFamily="34" charset="0"/>
                <a:sym typeface="Wingdings" charset="2"/>
              </a:rPr>
              <a:t>Supporting you and your emotional well-being.</a:t>
            </a:r>
          </a:p>
          <a:p>
            <a:pPr marL="0" marR="0" lvl="0" indent="0" algn="l" defTabSz="914377" rtl="0" eaLnBrk="1" fontAlgn="t" latinLnBrk="0" hangingPunct="1">
              <a:lnSpc>
                <a:spcPct val="100000"/>
              </a:lnSpc>
              <a:spcBef>
                <a:spcPct val="0"/>
              </a:spcBef>
              <a:spcAft>
                <a:spcPct val="0"/>
              </a:spcAft>
              <a:buClrTx/>
              <a:buSzTx/>
              <a:buFontTx/>
              <a:buNone/>
              <a:defRPr/>
            </a:pPr>
            <a:r>
              <a:rPr kumimoji="0" lang="en-US" sz="900" i="0" kern="1200" normalizeH="0" noProof="0" dirty="0">
                <a:uLnTx/>
                <a:uFillTx/>
                <a:latin typeface="Arial" panose="020B0604020202020204" pitchFamily="34" charset="0"/>
                <a:cs typeface="Arial" panose="020B0604020202020204" pitchFamily="34" charset="0"/>
              </a:rPr>
              <a:t>With Behavioral Health Solutions get connected to self-help digital tools, behavioral health providers (in-person or virtual) and other resources that can help with a variety of concerns such as: </a:t>
            </a:r>
            <a:endParaRPr lang="en-US" sz="900" dirty="0">
              <a:latin typeface="Arial" panose="020B0604020202020204" pitchFamily="34" charset="0"/>
              <a:cs typeface="Arial" panose="020B0604020202020204" pitchFamily="34" charset="0"/>
            </a:endParaRPr>
          </a:p>
          <a:p>
            <a:pPr algn="l" fontAlgn="t"/>
            <a:endParaRPr lang="en-US" sz="900" dirty="0">
              <a:latin typeface="Arial" panose="020B0604020202020204" pitchFamily="34" charset="0"/>
              <a:cs typeface="Arial" panose="020B0604020202020204" pitchFamily="34" charset="0"/>
            </a:endParaRPr>
          </a:p>
          <a:p>
            <a:pPr marL="228600" indent="-228600" algn="l" fontAlgn="t">
              <a:buFont typeface="Arial" panose="020B0604020202020204" pitchFamily="34" charset="0"/>
              <a:buChar char="•"/>
            </a:pPr>
            <a:r>
              <a:rPr lang="en-US" sz="900" b="0" i="0" u="none" strike="noStrike" dirty="0">
                <a:effectLst/>
                <a:latin typeface="Arial" panose="020B0604020202020204" pitchFamily="34" charset="0"/>
                <a:cs typeface="Arial" panose="020B0604020202020204" pitchFamily="34" charset="0"/>
              </a:rPr>
              <a:t>Depression and anxiety </a:t>
            </a:r>
          </a:p>
          <a:p>
            <a:pPr marL="228600" indent="-228600" algn="l" fontAlgn="t">
              <a:buFont typeface="Arial" panose="020B0604020202020204" pitchFamily="34" charset="0"/>
              <a:buChar char="•"/>
            </a:pPr>
            <a:r>
              <a:rPr lang="en-US" sz="900" b="0" i="0" u="none" strike="noStrike" dirty="0">
                <a:effectLst/>
                <a:latin typeface="Arial" panose="020B0604020202020204" pitchFamily="34" charset="0"/>
                <a:cs typeface="Arial" panose="020B0604020202020204" pitchFamily="34" charset="0"/>
              </a:rPr>
              <a:t>Relationship difficulties </a:t>
            </a:r>
          </a:p>
          <a:p>
            <a:pPr marL="228600" indent="-228600" algn="l" fontAlgn="t">
              <a:buFont typeface="Arial" panose="020B0604020202020204" pitchFamily="34" charset="0"/>
              <a:buChar char="•"/>
            </a:pPr>
            <a:r>
              <a:rPr lang="en-US" sz="900" b="0" i="0" u="none" strike="noStrike" dirty="0">
                <a:effectLst/>
                <a:latin typeface="Arial" panose="020B0604020202020204" pitchFamily="34" charset="0"/>
                <a:cs typeface="Arial" panose="020B0604020202020204" pitchFamily="34" charset="0"/>
              </a:rPr>
              <a:t>Coping with grief and loss</a:t>
            </a:r>
          </a:p>
          <a:p>
            <a:pPr marL="228600" marR="0" lvl="0" indent="-228600" algn="l" defTabSz="914377" rtl="0" eaLnBrk="1" fontAlgn="t" latinLnBrk="0" hangingPunct="1">
              <a:lnSpc>
                <a:spcPct val="100000"/>
              </a:lnSpc>
              <a:spcBef>
                <a:spcPct val="0"/>
              </a:spcBef>
              <a:spcAft>
                <a:spcPct val="0"/>
              </a:spcAft>
              <a:buClrTx/>
              <a:buSzTx/>
              <a:buFont typeface="Arial" panose="020B0604020202020204" pitchFamily="34" charset="0"/>
              <a:buChar char="•"/>
              <a:defRPr/>
            </a:pPr>
            <a:r>
              <a:rPr lang="en-US" sz="900" b="0" i="0" u="none" strike="noStrike" dirty="0">
                <a:effectLst/>
                <a:latin typeface="Arial" panose="020B0604020202020204" pitchFamily="34" charset="0"/>
                <a:cs typeface="Arial" panose="020B0604020202020204" pitchFamily="34" charset="0"/>
              </a:rPr>
              <a:t>Alcohol and drug use recovery</a:t>
            </a:r>
          </a:p>
          <a:p>
            <a:pPr marL="228600" indent="-228600" algn="l" fontAlgn="t">
              <a:buFont typeface="Arial" panose="020B0604020202020204" pitchFamily="34" charset="0"/>
              <a:buChar char="•"/>
            </a:pPr>
            <a:r>
              <a:rPr lang="en-US" sz="900" b="0" i="0" u="none" strike="noStrike" dirty="0">
                <a:effectLst/>
                <a:latin typeface="Arial" panose="020B0604020202020204" pitchFamily="34" charset="0"/>
                <a:cs typeface="Arial" panose="020B0604020202020204" pitchFamily="34" charset="0"/>
              </a:rPr>
              <a:t>Medication management </a:t>
            </a:r>
          </a:p>
          <a:p>
            <a:pPr marL="228600" marR="0" lvl="0" indent="-228600" algn="l" defTabSz="914377" rtl="0" eaLnBrk="1" fontAlgn="t" latinLnBrk="0" hangingPunct="1">
              <a:lnSpc>
                <a:spcPct val="100000"/>
              </a:lnSpc>
              <a:spcBef>
                <a:spcPct val="0"/>
              </a:spcBef>
              <a:spcAft>
                <a:spcPct val="0"/>
              </a:spcAft>
              <a:buClrTx/>
              <a:buSzTx/>
              <a:buFont typeface="Arial" panose="020B0604020202020204" pitchFamily="34" charset="0"/>
              <a:buChar char="•"/>
              <a:defRPr/>
            </a:pPr>
            <a:r>
              <a:rPr lang="en-US" sz="900" b="0" i="0" u="none" strike="noStrike" dirty="0">
                <a:effectLst/>
                <a:latin typeface="Arial" panose="020B0604020202020204" pitchFamily="34" charset="0"/>
                <a:cs typeface="Arial" panose="020B0604020202020204" pitchFamily="34" charset="0"/>
              </a:rPr>
              <a:t>Meditation, mindfulness and stress relief</a:t>
            </a:r>
          </a:p>
          <a:p>
            <a:pPr marL="228600" indent="-228600" algn="l" fontAlgn="t">
              <a:buFont typeface="Arial" panose="020B0604020202020204" pitchFamily="34" charset="0"/>
              <a:buChar char="•"/>
            </a:pPr>
            <a:r>
              <a:rPr lang="en-US" sz="900" b="0" i="0" u="none" strike="noStrike" dirty="0">
                <a:effectLst/>
                <a:latin typeface="Arial" panose="020B0604020202020204" pitchFamily="34" charset="0"/>
                <a:cs typeface="Arial" panose="020B0604020202020204" pitchFamily="34" charset="0"/>
              </a:rPr>
              <a:t>Compulsive habits and eating disorders  (Recovery Record mobile app available to all members)</a:t>
            </a:r>
          </a:p>
          <a:p>
            <a:pPr marL="228600" indent="-228600" algn="l" fontAlgn="t">
              <a:buFont typeface="Arial" panose="020B0604020202020204" pitchFamily="34" charset="0"/>
              <a:buChar char="•"/>
            </a:pPr>
            <a:r>
              <a:rPr lang="en-US" sz="900" b="0" i="0" u="none" strike="noStrike" dirty="0">
                <a:effectLst/>
                <a:latin typeface="Arial" panose="020B0604020202020204" pitchFamily="34" charset="0"/>
                <a:cs typeface="Arial" panose="020B0604020202020204" pitchFamily="34" charset="0"/>
              </a:rPr>
              <a:t>Alcohol and drug use recovery</a:t>
            </a:r>
          </a:p>
          <a:p>
            <a:pPr marL="228600" marR="0" lvl="0" indent="-228600" algn="l" defTabSz="914377" rtl="0" eaLnBrk="1" fontAlgn="t" latinLnBrk="0" hangingPunct="1">
              <a:lnSpc>
                <a:spcPct val="100000"/>
              </a:lnSpc>
              <a:spcBef>
                <a:spcPct val="0"/>
              </a:spcBef>
              <a:spcAft>
                <a:spcPct val="0"/>
              </a:spcAft>
              <a:buClrTx/>
              <a:buSzTx/>
              <a:buFont typeface="Arial" panose="020B0604020202020204" pitchFamily="34" charset="0"/>
              <a:buChar char="•"/>
              <a:defRPr/>
            </a:pPr>
            <a:r>
              <a:rPr kumimoji="0" lang="en-US" sz="900" b="0" i="0" kern="1200" normalizeH="0" noProof="0" dirty="0">
                <a:uLnTx/>
                <a:uFillTx/>
                <a:latin typeface="Arial" panose="020B0604020202020204" pitchFamily="34" charset="0"/>
                <a:cs typeface="Arial" panose="020B0604020202020204" pitchFamily="34" charset="0"/>
              </a:rPr>
              <a:t>Get legal or financial assistance</a:t>
            </a:r>
            <a:endParaRPr lang="en-US" sz="900" dirty="0">
              <a:latin typeface="Arial" panose="020B0604020202020204" pitchFamily="34" charset="0"/>
              <a:cs typeface="Arial" panose="020B0604020202020204" pitchFamily="34" charset="0"/>
            </a:endParaRPr>
          </a:p>
          <a:p>
            <a:pPr marL="228600" indent="-228600" algn="l" fontAlgn="t">
              <a:buFont typeface="Arial" panose="020B0604020202020204" pitchFamily="34" charset="0"/>
              <a:buChar char="•"/>
            </a:pPr>
            <a:endParaRPr lang="en-US" sz="9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514E68D1-DA12-4974-AE3B-7607461C04F0}" type="slidenum">
              <a:rPr lang="en-US" smtClean="0"/>
              <a:t>27</a:t>
            </a:fld>
            <a:endParaRPr lang="en-US"/>
          </a:p>
        </p:txBody>
      </p:sp>
    </p:spTree>
    <p:extLst>
      <p:ext uri="{BB962C8B-B14F-4D97-AF65-F5344CB8AC3E}">
        <p14:creationId xmlns:p14="http://schemas.microsoft.com/office/powerpoint/2010/main" val="288350572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77" rtl="0" eaLnBrk="1" fontAlgn="auto" latinLnBrk="0" hangingPunct="1">
              <a:lnSpc>
                <a:spcPct val="100000"/>
              </a:lnSpc>
              <a:spcBef>
                <a:spcPct val="0"/>
              </a:spcBef>
              <a:spcAft>
                <a:spcPct val="0"/>
              </a:spcAft>
              <a:buClrTx/>
              <a:buSzTx/>
              <a:buFontTx/>
              <a:buNone/>
              <a:defRPr/>
            </a:pPr>
            <a:r>
              <a:rPr kumimoji="0" lang="en-US" sz="900" b="1" i="0" u="none" strike="noStrike" kern="1200" cap="none" spc="0" normalizeH="0" baseline="0" noProof="0">
                <a:ln w="9525" cap="flat" cmpd="sng" algn="ctr">
                  <a:noFill/>
                  <a:prstDash val="solid"/>
                  <a:round/>
                  <a:headEnd type="none" w="med" len="med"/>
                  <a:tailEnd type="none" w="med" len="med"/>
                </a:ln>
                <a:uLnTx/>
                <a:uFillTx/>
                <a:latin typeface="Arial" panose="020B0604020202020204" pitchFamily="34" charset="0"/>
                <a:ea typeface="+mj-ea"/>
                <a:cs typeface="Arial" panose="020B0604020202020204" pitchFamily="34" charset="0"/>
                <a:sym typeface="Wingdings" charset="2"/>
              </a:rPr>
              <a:t>It helps to have someone to talk to. </a:t>
            </a:r>
            <a:r>
              <a:rPr kumimoji="0" lang="en-US" sz="900" i="0" kern="1200" normalizeH="0" noProof="0">
                <a:uLnTx/>
                <a:uFillTx/>
                <a:latin typeface="Arial" panose="020B0604020202020204" pitchFamily="34" charset="0"/>
                <a:cs typeface="Arial" panose="020B0604020202020204" pitchFamily="34" charset="0"/>
              </a:rPr>
              <a:t>The Employee Assistance Program (EAP) gives you confidential 24/7 support to help with:</a:t>
            </a:r>
            <a:endParaRPr lang="en-US" sz="900" kern="1200">
              <a:effectLst/>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900" kern="1200">
                <a:effectLst/>
                <a:latin typeface="Arial" panose="020B0604020202020204" pitchFamily="34" charset="0"/>
                <a:cs typeface="Arial" panose="020B0604020202020204" pitchFamily="34" charset="0"/>
              </a:rPr>
              <a:t>Depression, stress and anxiety</a:t>
            </a:r>
          </a:p>
          <a:p>
            <a:pPr marL="171450" indent="-171450">
              <a:buFont typeface="Arial" panose="020B0604020202020204" pitchFamily="34" charset="0"/>
              <a:buChar char="•"/>
            </a:pPr>
            <a:r>
              <a:rPr lang="en-US" sz="900" kern="1200">
                <a:effectLst/>
                <a:latin typeface="Arial" panose="020B0604020202020204" pitchFamily="34" charset="0"/>
                <a:cs typeface="Arial" panose="020B0604020202020204" pitchFamily="34" charset="0"/>
              </a:rPr>
              <a:t>Relationship difficulties</a:t>
            </a:r>
          </a:p>
          <a:p>
            <a:pPr marL="171450" indent="-171450">
              <a:buFont typeface="Arial" panose="020B0604020202020204" pitchFamily="34" charset="0"/>
              <a:buChar char="•"/>
            </a:pPr>
            <a:r>
              <a:rPr lang="en-US" sz="900" kern="1200">
                <a:effectLst/>
                <a:latin typeface="Arial" panose="020B0604020202020204" pitchFamily="34" charset="0"/>
                <a:cs typeface="Arial" panose="020B0604020202020204" pitchFamily="34" charset="0"/>
              </a:rPr>
              <a:t>Financial and legal resources</a:t>
            </a:r>
          </a:p>
          <a:p>
            <a:pPr marL="171450" indent="-171450">
              <a:buFont typeface="Arial" panose="020B0604020202020204" pitchFamily="34" charset="0"/>
              <a:buChar char="•"/>
            </a:pPr>
            <a:r>
              <a:rPr lang="en-US" sz="900" kern="1200">
                <a:effectLst/>
                <a:latin typeface="Arial" panose="020B0604020202020204" pitchFamily="34" charset="0"/>
                <a:cs typeface="Arial" panose="020B0604020202020204" pitchFamily="34" charset="0"/>
              </a:rPr>
              <a:t>Child and elder care support</a:t>
            </a:r>
          </a:p>
          <a:p>
            <a:pPr marL="171450" indent="-171450">
              <a:buFont typeface="Arial" panose="020B0604020202020204" pitchFamily="34" charset="0"/>
              <a:buChar char="•"/>
            </a:pPr>
            <a:r>
              <a:rPr lang="en-US" sz="900" kern="1200">
                <a:effectLst/>
                <a:latin typeface="Arial" panose="020B0604020202020204" pitchFamily="34" charset="0"/>
                <a:cs typeface="Arial" panose="020B0604020202020204" pitchFamily="34" charset="0"/>
              </a:rPr>
              <a:t>Substance use and recovery</a:t>
            </a:r>
          </a:p>
          <a:p>
            <a:pPr marL="171450" indent="-171450">
              <a:buFont typeface="Arial" panose="020B0604020202020204" pitchFamily="34" charset="0"/>
              <a:buChar char="•"/>
            </a:pPr>
            <a:r>
              <a:rPr lang="en-US" sz="900" kern="1200">
                <a:effectLst/>
                <a:latin typeface="Arial" panose="020B0604020202020204" pitchFamily="34" charset="0"/>
                <a:cs typeface="Arial" panose="020B0604020202020204" pitchFamily="34" charset="0"/>
              </a:rPr>
              <a:t>And more</a:t>
            </a:r>
          </a:p>
          <a:p>
            <a:pPr marL="171450" indent="-171450">
              <a:buFont typeface="Arial" panose="020B0604020202020204" pitchFamily="34" charset="0"/>
              <a:buChar char="•"/>
            </a:pPr>
            <a:endParaRPr lang="en-US" sz="900" kern="1200">
              <a:effectLst/>
              <a:latin typeface="Arial" panose="020B0604020202020204" pitchFamily="34" charset="0"/>
              <a:cs typeface="Arial" panose="020B0604020202020204" pitchFamily="34" charset="0"/>
            </a:endParaRPr>
          </a:p>
          <a:p>
            <a:pPr marL="0" indent="0">
              <a:buFont typeface="Arial" panose="020B0604020202020204" pitchFamily="34" charset="0"/>
              <a:buNone/>
            </a:pPr>
            <a:r>
              <a:rPr lang="en-US" sz="900" kern="1200">
                <a:effectLst/>
                <a:latin typeface="Arial" panose="020B0604020202020204" pitchFamily="34" charset="0"/>
                <a:cs typeface="Arial" panose="020B0604020202020204" pitchFamily="34" charset="0"/>
              </a:rPr>
              <a:t>Our coordinators are available 24/7 for no additional cost, confidential conversations and referrals to expert care and services.</a:t>
            </a:r>
          </a:p>
          <a:p>
            <a:pPr lvl="0"/>
            <a:endParaRPr lang="en-US" sz="900" kern="1200">
              <a:effectLst/>
              <a:latin typeface="Arial" panose="020B0604020202020204" pitchFamily="34" charset="0"/>
              <a:cs typeface="Arial" panose="020B0604020202020204" pitchFamily="34" charset="0"/>
            </a:endParaRPr>
          </a:p>
          <a:p>
            <a:pPr lvl="0"/>
            <a:r>
              <a:rPr lang="en-US" sz="900" b="1">
                <a:latin typeface="Arial" panose="020B0604020202020204" pitchFamily="34" charset="0"/>
                <a:cs typeface="Arial" panose="020B0604020202020204" pitchFamily="34" charset="0"/>
              </a:rPr>
              <a:t>[Presenter’s note:  Members can learn more by visiting www.uhc.com/eap or call the member phone number on their health plan ID card and ask to speak with an EAP consultant.]</a:t>
            </a:r>
            <a:endParaRPr lang="en-US" sz="900" b="1" kern="1200">
              <a:effectLst/>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377" rtl="0" eaLnBrk="1" fontAlgn="auto" latinLnBrk="0" hangingPunct="1">
              <a:lnSpc>
                <a:spcPct val="100000"/>
              </a:lnSpc>
              <a:spcBef>
                <a:spcPct val="0"/>
              </a:spcBef>
              <a:spcAft>
                <a:spcPct val="0"/>
              </a:spcAft>
              <a:buClrTx/>
              <a:buSzTx/>
              <a:buFontTx/>
              <a:buNone/>
              <a:defRPr/>
            </a:pPr>
            <a:fld id="{514E68D1-DA12-4974-AE3B-7607461C04F0}" type="slidenum">
              <a:rPr kumimoji="0" lang="en-US" sz="1200" b="0" i="0" u="none" strike="noStrike" kern="1200" cap="none" spc="0" normalizeH="0" baseline="0" noProof="0" smtClean="0">
                <a:ln>
                  <a:noFill/>
                </a:ln>
                <a:solidFill>
                  <a:prstClr val="black"/>
                </a:solidFill>
                <a:effectLst/>
                <a:uLnTx/>
                <a:uFillTx/>
                <a:latin typeface="Calibri" panose="020F0502020204030204"/>
                <a:cs typeface="Arial"/>
              </a:rPr>
              <a:pPr marL="0" marR="0" lvl="0" indent="0" algn="r" defTabSz="914377" rtl="0" eaLnBrk="1" fontAlgn="auto" latinLnBrk="0" hangingPunct="1">
                <a:lnSpc>
                  <a:spcPct val="100000"/>
                </a:lnSpc>
                <a:spcBef>
                  <a:spcPct val="0"/>
                </a:spcBef>
                <a:spcAft>
                  <a:spcPct val="0"/>
                </a:spcAft>
                <a:buClrTx/>
                <a:buSzTx/>
                <a:buFontTx/>
                <a:buNone/>
                <a:defRPr/>
              </a:pPr>
              <a:t>28</a:t>
            </a:fld>
            <a:endParaRPr kumimoji="0" lang="en-US" sz="1200" b="0" i="0" u="none" strike="noStrike" kern="1200" cap="none" spc="0" normalizeH="0" baseline="0" noProof="0">
              <a:ln>
                <a:noFill/>
              </a:ln>
              <a:solidFill>
                <a:prstClr val="black"/>
              </a:solidFill>
              <a:effectLst/>
              <a:uLnTx/>
              <a:uFillTx/>
              <a:latin typeface="Calibri" panose="020F0502020204030204"/>
              <a:cs typeface="Arial"/>
            </a:endParaRPr>
          </a:p>
        </p:txBody>
      </p:sp>
    </p:spTree>
    <p:extLst>
      <p:ext uri="{BB962C8B-B14F-4D97-AF65-F5344CB8AC3E}">
        <p14:creationId xmlns:p14="http://schemas.microsoft.com/office/powerpoint/2010/main" val="328115512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b="0">
                <a:latin typeface="Arial" panose="020B0604020202020204" pitchFamily="34" charset="0"/>
                <a:cs typeface="Arial" panose="020B0604020202020204" pitchFamily="34" charset="0"/>
              </a:rPr>
              <a:t>Get access to self-care techniques, coping tools, meditations and more — anytime, anywhere and at no additional cost with your health plan. With Self Care, you’ll get personalized content that’s designed to help you boost your mood and shift your perspectives. Tap into clinician-created tools, including:</a:t>
            </a:r>
          </a:p>
          <a:p>
            <a:endParaRPr lang="en-US" sz="90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900">
                <a:latin typeface="Arial" panose="020B0604020202020204" pitchFamily="34" charset="0"/>
                <a:cs typeface="Arial" panose="020B0604020202020204" pitchFamily="34" charset="0"/>
              </a:rPr>
              <a:t>Daily mood tracking to help you identify patterns and self-assess progress</a:t>
            </a:r>
          </a:p>
          <a:p>
            <a:pPr marL="171450" indent="-171450">
              <a:buFont typeface="Arial" panose="020B0604020202020204" pitchFamily="34" charset="0"/>
              <a:buChar char="•"/>
            </a:pPr>
            <a:r>
              <a:rPr lang="en-US" sz="900">
                <a:latin typeface="Arial" panose="020B0604020202020204" pitchFamily="34" charset="0"/>
                <a:cs typeface="Arial" panose="020B0604020202020204" pitchFamily="34" charset="0"/>
              </a:rPr>
              <a:t>Meditation tools and methods for relaxation, like deep breathing and positive visualization</a:t>
            </a:r>
          </a:p>
          <a:p>
            <a:pPr marL="171450" indent="-171450">
              <a:buFont typeface="Arial" panose="020B0604020202020204" pitchFamily="34" charset="0"/>
              <a:buChar char="•"/>
            </a:pPr>
            <a:r>
              <a:rPr lang="en-US" sz="900">
                <a:latin typeface="Arial" panose="020B0604020202020204" pitchFamily="34" charset="0"/>
                <a:cs typeface="Arial" panose="020B0604020202020204" pitchFamily="34" charset="0"/>
              </a:rPr>
              <a:t>A personalized roadmap to help track your progress, set goals and more</a:t>
            </a:r>
          </a:p>
          <a:p>
            <a:pPr marL="171450" indent="-171450">
              <a:buFont typeface="Arial" panose="020B0604020202020204" pitchFamily="34" charset="0"/>
              <a:buChar char="•"/>
            </a:pPr>
            <a:endParaRPr lang="en-US" sz="900">
              <a:latin typeface="Arial" panose="020B0604020202020204" pitchFamily="34" charset="0"/>
              <a:cs typeface="Arial" panose="020B0604020202020204" pitchFamily="34" charset="0"/>
            </a:endParaRPr>
          </a:p>
          <a:p>
            <a:pPr marL="0" indent="0">
              <a:buFont typeface="Arial" panose="020B0604020202020204" pitchFamily="34" charset="0"/>
              <a:buNone/>
            </a:pPr>
            <a:r>
              <a:rPr lang="en-US" sz="900">
                <a:latin typeface="Arial" panose="020B0604020202020204" pitchFamily="34" charset="0"/>
                <a:cs typeface="Arial" panose="020B0604020202020204" pitchFamily="34" charset="0"/>
              </a:rPr>
              <a:t>It’s all here to help support your self-guided journey to better mental health.</a:t>
            </a:r>
          </a:p>
        </p:txBody>
      </p:sp>
      <p:sp>
        <p:nvSpPr>
          <p:cNvPr id="4" name="Slide Number Placeholder 3"/>
          <p:cNvSpPr>
            <a:spLocks noGrp="1"/>
          </p:cNvSpPr>
          <p:nvPr>
            <p:ph type="sldNum" sz="quarter" idx="5"/>
          </p:nvPr>
        </p:nvSpPr>
        <p:spPr/>
        <p:txBody>
          <a:bodyPr/>
          <a:lstStyle/>
          <a:p>
            <a:pPr marL="0" marR="0" lvl="0" indent="0" algn="r" defTabSz="914377" rtl="0" eaLnBrk="1" fontAlgn="auto" latinLnBrk="0" hangingPunct="1">
              <a:lnSpc>
                <a:spcPct val="100000"/>
              </a:lnSpc>
              <a:spcBef>
                <a:spcPct val="0"/>
              </a:spcBef>
              <a:spcAft>
                <a:spcPct val="0"/>
              </a:spcAft>
              <a:buClrTx/>
              <a:buSzTx/>
              <a:buFontTx/>
              <a:buNone/>
              <a:defRPr/>
            </a:pPr>
            <a:fld id="{DF0177F8-3717-E441-ABD5-E9CC1E0ED10B}" type="slidenum">
              <a:rPr kumimoji="0" lang="en-US" sz="1200" b="0" i="0" u="none" strike="noStrike" kern="1200" cap="none" spc="0" normalizeH="0" baseline="0" noProof="0" smtClean="0">
                <a:ln>
                  <a:noFill/>
                </a:ln>
                <a:solidFill>
                  <a:prstClr val="black"/>
                </a:solidFill>
                <a:effectLst/>
                <a:uLnTx/>
                <a:uFillTx/>
                <a:latin typeface="Calibri" panose="020F0502020204030204"/>
                <a:cs typeface="Arial"/>
              </a:rPr>
              <a:pPr marL="0" marR="0" lvl="0" indent="0" algn="r" defTabSz="914377" rtl="0" eaLnBrk="1" fontAlgn="auto" latinLnBrk="0" hangingPunct="1">
                <a:lnSpc>
                  <a:spcPct val="100000"/>
                </a:lnSpc>
                <a:spcBef>
                  <a:spcPct val="0"/>
                </a:spcBef>
                <a:spcAft>
                  <a:spcPct val="0"/>
                </a:spcAft>
                <a:buClrTx/>
                <a:buSzTx/>
                <a:buFontTx/>
                <a:buNone/>
                <a:defRPr/>
              </a:pPr>
              <a:t>29</a:t>
            </a:fld>
            <a:endParaRPr kumimoji="0" lang="en-US" sz="1200" b="0" i="0" u="none" strike="noStrike" kern="1200" cap="none" spc="0" normalizeH="0" baseline="0" noProof="0">
              <a:ln>
                <a:noFill/>
              </a:ln>
              <a:solidFill>
                <a:prstClr val="black"/>
              </a:solidFill>
              <a:effectLst/>
              <a:uLnTx/>
              <a:uFillTx/>
              <a:latin typeface="Calibri" panose="020F0502020204030204"/>
              <a:cs typeface="Arial"/>
            </a:endParaRPr>
          </a:p>
        </p:txBody>
      </p:sp>
    </p:spTree>
    <p:extLst>
      <p:ext uri="{BB962C8B-B14F-4D97-AF65-F5344CB8AC3E}">
        <p14:creationId xmlns:p14="http://schemas.microsoft.com/office/powerpoint/2010/main" val="238783216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301515" cy="4114800"/>
          </a:xfrm>
        </p:spPr>
        <p:txBody>
          <a:bodyPr/>
          <a:lstStyle/>
          <a:p>
            <a:r>
              <a:rPr lang="en-US" sz="900" b="0" i="0" u="none" strike="noStrike" dirty="0">
                <a:solidFill>
                  <a:srgbClr val="000000"/>
                </a:solidFill>
                <a:effectLst/>
                <a:latin typeface="Arial" panose="020B0604020202020204" pitchFamily="34" charset="0"/>
                <a:cs typeface="Arial" panose="020B0604020202020204" pitchFamily="34" charset="0"/>
              </a:rPr>
              <a:t>Once you’re enrolled, you can quickly connect with an Advocate over the phone or using the UnitedHealthcare® app - for information and support to help you understand your benefits and claims, make more informed decisions about your health and access the care that helps fits your needs.</a:t>
            </a:r>
            <a:br>
              <a:rPr lang="en-US" sz="900" b="0" i="0" u="none" strike="noStrike" dirty="0">
                <a:solidFill>
                  <a:srgbClr val="000000"/>
                </a:solidFill>
                <a:effectLst/>
                <a:latin typeface="Arial" panose="020B0604020202020204" pitchFamily="34" charset="0"/>
                <a:cs typeface="Arial" panose="020B0604020202020204" pitchFamily="34" charset="0"/>
              </a:rPr>
            </a:br>
            <a:r>
              <a:rPr lang="en-US" sz="900" b="0" i="0" u="none" strike="noStrike" dirty="0">
                <a:solidFill>
                  <a:srgbClr val="000000"/>
                </a:solidFill>
                <a:effectLst/>
                <a:latin typeface="Arial" panose="020B0604020202020204" pitchFamily="34" charset="0"/>
                <a:cs typeface="Arial" panose="020B0604020202020204" pitchFamily="34" charset="0"/>
              </a:rPr>
              <a:t/>
            </a:r>
            <a:br>
              <a:rPr lang="en-US" sz="900" b="0" i="0" u="none" strike="noStrike" dirty="0">
                <a:solidFill>
                  <a:srgbClr val="000000"/>
                </a:solidFill>
                <a:effectLst/>
                <a:latin typeface="Arial" panose="020B0604020202020204" pitchFamily="34" charset="0"/>
                <a:cs typeface="Arial" panose="020B0604020202020204" pitchFamily="34" charset="0"/>
              </a:rPr>
            </a:br>
            <a:r>
              <a:rPr lang="en-US" sz="900" b="0" i="0" u="none" strike="noStrike" dirty="0">
                <a:solidFill>
                  <a:srgbClr val="000000"/>
                </a:solidFill>
                <a:effectLst/>
                <a:latin typeface="Arial" panose="020B0604020202020204" pitchFamily="34" charset="0"/>
                <a:cs typeface="Arial" panose="020B0604020202020204" pitchFamily="34" charset="0"/>
              </a:rPr>
              <a:t>Advocates are available Monday through Friday during business hours.</a:t>
            </a:r>
          </a:p>
        </p:txBody>
      </p:sp>
      <p:sp>
        <p:nvSpPr>
          <p:cNvPr id="4" name="Slide Number Placeholder 3"/>
          <p:cNvSpPr>
            <a:spLocks noGrp="1"/>
          </p:cNvSpPr>
          <p:nvPr>
            <p:ph type="sldNum" sz="quarter" idx="10"/>
          </p:nvPr>
        </p:nvSpPr>
        <p:spPr/>
        <p:txBody>
          <a:bodyPr/>
          <a:lstStyle/>
          <a:p>
            <a:fld id="{514E68D1-DA12-4974-AE3B-7607461C04F0}" type="slidenum">
              <a:rPr lang="en-US" smtClean="0"/>
              <a:t>30</a:t>
            </a:fld>
            <a:endParaRPr lang="en-US"/>
          </a:p>
        </p:txBody>
      </p:sp>
    </p:spTree>
    <p:extLst>
      <p:ext uri="{BB962C8B-B14F-4D97-AF65-F5344CB8AC3E}">
        <p14:creationId xmlns:p14="http://schemas.microsoft.com/office/powerpoint/2010/main" val="3855913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sz="900" b="1">
                <a:latin typeface="Arial" panose="020B0604020202020204" pitchFamily="34" charset="0"/>
                <a:ea typeface="Times New Roman" panose="02020603050405020304" pitchFamily="18" charset="0"/>
                <a:cs typeface="Arial" panose="020B0604020202020204" pitchFamily="34" charset="0"/>
              </a:rPr>
              <a:t>Core Slide</a:t>
            </a:r>
          </a:p>
          <a:p>
            <a:pPr eaLnBrk="1" hangingPunct="1"/>
            <a:endParaRPr lang="en-US" altLang="en-US" sz="900">
              <a:latin typeface="Arial" panose="020B0604020202020204" pitchFamily="34" charset="0"/>
              <a:ea typeface="Times New Roman" panose="02020603050405020304" pitchFamily="18" charset="0"/>
              <a:cs typeface="Arial" panose="020B0604020202020204" pitchFamily="34" charset="0"/>
            </a:endParaRPr>
          </a:p>
          <a:p>
            <a:pPr eaLnBrk="1" hangingPunct="1"/>
            <a:r>
              <a:rPr lang="en-US" sz="900">
                <a:latin typeface="Arial" panose="020B0604020202020204" pitchFamily="34" charset="0"/>
                <a:ea typeface="Times New Roman" panose="02020603050405020304" pitchFamily="18" charset="0"/>
                <a:cs typeface="Arial" panose="020B0604020202020204" pitchFamily="34" charset="0"/>
              </a:rPr>
              <a:t>Thank you for joining me today to learn about the </a:t>
            </a:r>
            <a:r>
              <a:rPr lang="en-US" altLang="en-US" sz="900">
                <a:latin typeface="Arial" panose="020B0604020202020204" pitchFamily="34" charset="0"/>
                <a:ea typeface="Times New Roman" panose="02020603050405020304" pitchFamily="18" charset="0"/>
                <a:cs typeface="Arial" panose="020B0604020202020204" pitchFamily="34" charset="0"/>
              </a:rPr>
              <a:t>medical plans </a:t>
            </a:r>
            <a:r>
              <a:rPr lang="en-US" sz="900">
                <a:latin typeface="Arial" panose="020B0604020202020204" pitchFamily="34" charset="0"/>
                <a:ea typeface="Times New Roman" panose="02020603050405020304" pitchFamily="18" charset="0"/>
                <a:cs typeface="Arial" panose="020B0604020202020204" pitchFamily="34" charset="0"/>
              </a:rPr>
              <a:t>offered by us and your</a:t>
            </a:r>
            <a:r>
              <a:rPr lang="en-US" sz="900" baseline="0">
                <a:latin typeface="Arial" panose="020B0604020202020204" pitchFamily="34" charset="0"/>
                <a:ea typeface="Times New Roman" panose="02020603050405020304" pitchFamily="18" charset="0"/>
                <a:cs typeface="Arial" panose="020B0604020202020204" pitchFamily="34" charset="0"/>
              </a:rPr>
              <a:t> employer</a:t>
            </a:r>
            <a:r>
              <a:rPr lang="en-US" sz="900">
                <a:latin typeface="Arial" panose="020B0604020202020204" pitchFamily="34" charset="0"/>
                <a:ea typeface="Times New Roman" panose="02020603050405020304" pitchFamily="18" charset="0"/>
                <a:cs typeface="Arial" panose="020B0604020202020204" pitchFamily="34" charset="0"/>
              </a:rPr>
              <a:t>.  </a:t>
            </a:r>
            <a:r>
              <a:rPr lang="en-US" altLang="en-US" sz="900">
                <a:latin typeface="Arial" panose="020B0604020202020204" pitchFamily="34" charset="0"/>
                <a:ea typeface="Times New Roman" panose="02020603050405020304" pitchFamily="18" charset="0"/>
                <a:cs typeface="Arial" panose="020B0604020202020204" pitchFamily="34" charset="0"/>
              </a:rPr>
              <a:t>This presentation is a brief overview of the coverage and I’ll be happy to answer any questions at the end of the presentation.</a:t>
            </a:r>
            <a:endParaRPr lang="en-US" altLang="en-US" sz="900" b="1" i="1">
              <a:solidFill>
                <a:srgbClr val="F11813"/>
              </a:solidFill>
              <a:latin typeface="Arial" panose="020B0604020202020204" pitchFamily="34" charset="0"/>
              <a:ea typeface="Times New Roman" panose="02020603050405020304" pitchFamily="18"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DF0177F8-3717-E441-ABD5-E9CC1E0ED10B}" type="slidenum">
              <a:rPr lang="en-US" smtClean="0"/>
              <a:t>4</a:t>
            </a:fld>
            <a:endParaRPr lang="en-US"/>
          </a:p>
        </p:txBody>
      </p:sp>
    </p:spTree>
    <p:extLst>
      <p:ext uri="{BB962C8B-B14F-4D97-AF65-F5344CB8AC3E}">
        <p14:creationId xmlns:p14="http://schemas.microsoft.com/office/powerpoint/2010/main" val="23900836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dirty="0">
                <a:solidFill>
                  <a:srgbClr val="424242"/>
                </a:solidFill>
                <a:latin typeface="Arial" panose="020B0604020202020204" pitchFamily="34" charset="0"/>
                <a:ea typeface="Arial"/>
                <a:cs typeface="Arial" panose="020B0604020202020204" pitchFamily="34" charset="0"/>
              </a:rPr>
              <a:t>To</a:t>
            </a:r>
            <a:r>
              <a:rPr lang="en-US" sz="900" baseline="0" dirty="0">
                <a:solidFill>
                  <a:srgbClr val="424242"/>
                </a:solidFill>
                <a:latin typeface="Arial" panose="020B0604020202020204" pitchFamily="34" charset="0"/>
                <a:ea typeface="Arial"/>
                <a:cs typeface="Arial" panose="020B0604020202020204" pitchFamily="34" charset="0"/>
              </a:rPr>
              <a:t> learn more, visit us </a:t>
            </a:r>
            <a:r>
              <a:rPr lang="en-US" sz="900" dirty="0">
                <a:solidFill>
                  <a:srgbClr val="424242"/>
                </a:solidFill>
                <a:latin typeface="Arial" panose="020B0604020202020204" pitchFamily="34" charset="0"/>
                <a:ea typeface="Arial"/>
                <a:cs typeface="Arial" panose="020B0604020202020204" pitchFamily="34" charset="0"/>
              </a:rPr>
              <a:t>online. </a:t>
            </a:r>
          </a:p>
          <a:p>
            <a:endParaRPr lang="en-US" sz="900" dirty="0">
              <a:solidFill>
                <a:srgbClr val="424242"/>
              </a:solidFill>
              <a:latin typeface="Arial" panose="020B0604020202020204" pitchFamily="34" charset="0"/>
              <a:ea typeface="Arial"/>
              <a:cs typeface="Arial" panose="020B0604020202020204" pitchFamily="34" charset="0"/>
            </a:endParaRPr>
          </a:p>
        </p:txBody>
      </p:sp>
      <p:sp>
        <p:nvSpPr>
          <p:cNvPr id="4" name="Slide Number Placeholder 3"/>
          <p:cNvSpPr>
            <a:spLocks noGrp="1"/>
          </p:cNvSpPr>
          <p:nvPr>
            <p:ph type="sldNum" sz="quarter" idx="10"/>
          </p:nvPr>
        </p:nvSpPr>
        <p:spPr/>
        <p:txBody>
          <a:bodyPr/>
          <a:lstStyle/>
          <a:p>
            <a:fld id="{AB487858-B996-4291-96F9-A7500760731E}" type="slidenum">
              <a:rPr lang="en-US" smtClean="0">
                <a:solidFill>
                  <a:prstClr val="black"/>
                </a:solidFill>
              </a:rPr>
              <a:t>31</a:t>
            </a:fld>
            <a:endParaRPr lang="en-US">
              <a:solidFill>
                <a:prstClr val="black"/>
              </a:solidFill>
            </a:endParaRPr>
          </a:p>
        </p:txBody>
      </p:sp>
    </p:spTree>
    <p:extLst>
      <p:ext uri="{BB962C8B-B14F-4D97-AF65-F5344CB8AC3E}">
        <p14:creationId xmlns:p14="http://schemas.microsoft.com/office/powerpoint/2010/main" val="9123570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a:latin typeface="Arial" panose="020B0604020202020204" pitchFamily="34" charset="0"/>
                <a:cs typeface="Arial" panose="020B0604020202020204" pitchFamily="34" charset="0"/>
              </a:rPr>
              <a:t>Here’s how a typical health plan works when using a network provider. </a:t>
            </a:r>
          </a:p>
          <a:p>
            <a:endParaRPr lang="en-US" sz="900">
              <a:latin typeface="Arial" panose="020B0604020202020204" pitchFamily="34" charset="0"/>
              <a:cs typeface="Arial" panose="020B0604020202020204" pitchFamily="34" charset="0"/>
            </a:endParaRPr>
          </a:p>
          <a:p>
            <a:r>
              <a:rPr lang="en-US" sz="900">
                <a:latin typeface="Arial" panose="020B0604020202020204" pitchFamily="34" charset="0"/>
                <a:cs typeface="Arial" panose="020B0604020202020204" pitchFamily="34" charset="0"/>
              </a:rPr>
              <a:t>At the start of your plan year, you pay 100% of covered health services until you meet your deductible - the amount you’ll need to pay before your plan starts to share costs for covered services. When you meet your deductible, then your health plan starts to share a percentage of the costs. This is called coinsurance.  In this example, when you reach your deductible, then the amount your responsible for drops to 20% and your plan pays 80%.  When you reach your out-of-pocket limit, which is the most you could pay during a coverage period (usually 1 year), the plan will typically pay 100%.  Along the way, you may pay a fixed amount – called a copay – each time you see a provider.  The amount that you pay for copays, coinsurance and deductibles counts toward your out-of-pocket limit. </a:t>
            </a:r>
          </a:p>
          <a:p>
            <a:endParaRPr lang="en-US" sz="900">
              <a:latin typeface="Arial" panose="020B0604020202020204" pitchFamily="34" charset="0"/>
              <a:cs typeface="Arial" panose="020B0604020202020204" pitchFamily="34" charset="0"/>
            </a:endParaRPr>
          </a:p>
          <a:p>
            <a:r>
              <a:rPr lang="en-US" sz="900">
                <a:latin typeface="Arial" panose="020B0604020202020204" pitchFamily="34" charset="0"/>
                <a:cs typeface="Arial" panose="020B0604020202020204" pitchFamily="34" charset="0"/>
              </a:rPr>
              <a:t>You’ll find details about how your plan works when you register on your personalized member website, myuhc.com. </a:t>
            </a:r>
          </a:p>
        </p:txBody>
      </p:sp>
      <p:sp>
        <p:nvSpPr>
          <p:cNvPr id="4" name="Slide Number Placeholder 3"/>
          <p:cNvSpPr>
            <a:spLocks noGrp="1"/>
          </p:cNvSpPr>
          <p:nvPr>
            <p:ph type="sldNum" sz="quarter" idx="5"/>
          </p:nvPr>
        </p:nvSpPr>
        <p:spPr/>
        <p:txBody>
          <a:bodyPr/>
          <a:lstStyle/>
          <a:p>
            <a:pPr marL="0" marR="0" lvl="0" indent="0" algn="r" defTabSz="914377" rtl="0" eaLnBrk="1" fontAlgn="auto" latinLnBrk="0" hangingPunct="1">
              <a:lnSpc>
                <a:spcPct val="100000"/>
              </a:lnSpc>
              <a:spcBef>
                <a:spcPct val="0"/>
              </a:spcBef>
              <a:spcAft>
                <a:spcPct val="0"/>
              </a:spcAft>
              <a:buClrTx/>
              <a:buSzTx/>
              <a:buFontTx/>
              <a:buNone/>
              <a:defRPr/>
            </a:pPr>
            <a:fld id="{DF0177F8-3717-E441-ABD5-E9CC1E0ED10B}" type="slidenum">
              <a:rPr kumimoji="0" lang="en-US" sz="1200" b="0" i="0" u="none" strike="noStrike" kern="1200" cap="none" spc="0" normalizeH="0" baseline="0" noProof="0" smtClean="0">
                <a:ln>
                  <a:noFill/>
                </a:ln>
                <a:solidFill>
                  <a:prstClr val="black"/>
                </a:solidFill>
                <a:effectLst/>
                <a:uLnTx/>
                <a:uFillTx/>
                <a:latin typeface="Calibri" panose="020F0502020204030204"/>
                <a:cs typeface="Arial"/>
              </a:rPr>
              <a:pPr marL="0" marR="0" lvl="0" indent="0" algn="r" defTabSz="914377" rtl="0" eaLnBrk="1" fontAlgn="auto" latinLnBrk="0" hangingPunct="1">
                <a:lnSpc>
                  <a:spcPct val="100000"/>
                </a:lnSpc>
                <a:spcBef>
                  <a:spcPct val="0"/>
                </a:spcBef>
                <a:spcAft>
                  <a:spcPct val="0"/>
                </a:spcAft>
                <a:buClrTx/>
                <a:buSzTx/>
                <a:buFontTx/>
                <a:buNone/>
                <a:defRPr/>
              </a:pPr>
              <a:t>5</a:t>
            </a:fld>
            <a:endParaRPr kumimoji="0" lang="en-US" sz="1200" b="0" i="0" u="none" strike="noStrike" kern="1200" cap="none" spc="0" normalizeH="0" baseline="0" noProof="0">
              <a:ln>
                <a:noFill/>
              </a:ln>
              <a:solidFill>
                <a:prstClr val="black"/>
              </a:solidFill>
              <a:effectLst/>
              <a:uLnTx/>
              <a:uFillTx/>
              <a:latin typeface="Calibri" panose="020F0502020204030204"/>
              <a:cs typeface="Arial"/>
            </a:endParaRPr>
          </a:p>
        </p:txBody>
      </p:sp>
    </p:spTree>
    <p:extLst>
      <p:ext uri="{BB962C8B-B14F-4D97-AF65-F5344CB8AC3E}">
        <p14:creationId xmlns:p14="http://schemas.microsoft.com/office/powerpoint/2010/main" val="12927465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4886" eaLnBrk="1" hangingPunct="1">
              <a:spcBef>
                <a:spcPct val="0"/>
              </a:spcBef>
              <a:defRPr/>
            </a:pPr>
            <a:r>
              <a:rPr lang="en-US" altLang="en-US" sz="900" dirty="0">
                <a:solidFill>
                  <a:srgbClr val="424242"/>
                </a:solidFill>
                <a:latin typeface="Arial" panose="020B0604020202020204" pitchFamily="34" charset="0"/>
                <a:cs typeface="Arial" panose="020B0604020202020204" pitchFamily="34" charset="0"/>
              </a:rPr>
              <a:t>This table summarizes the costs associated with your plan.</a:t>
            </a:r>
          </a:p>
        </p:txBody>
      </p:sp>
      <p:sp>
        <p:nvSpPr>
          <p:cNvPr id="4" name="Slide Number Placeholder 3"/>
          <p:cNvSpPr>
            <a:spLocks noGrp="1"/>
          </p:cNvSpPr>
          <p:nvPr>
            <p:ph type="sldNum" sz="quarter" idx="5"/>
          </p:nvPr>
        </p:nvSpPr>
        <p:spPr/>
        <p:txBody>
          <a:bodyPr/>
          <a:lstStyle/>
          <a:p>
            <a:pPr marL="0" marR="0" lvl="0" indent="0" algn="r" defTabSz="914377" rtl="0" eaLnBrk="1" fontAlgn="auto" latinLnBrk="0" hangingPunct="1">
              <a:lnSpc>
                <a:spcPct val="100000"/>
              </a:lnSpc>
              <a:spcBef>
                <a:spcPct val="0"/>
              </a:spcBef>
              <a:spcAft>
                <a:spcPct val="0"/>
              </a:spcAft>
              <a:buClrTx/>
              <a:buSzTx/>
              <a:buFontTx/>
              <a:buNone/>
              <a:tabLst/>
              <a:defRPr/>
            </a:pPr>
            <a:fld id="{DF0177F8-3717-E441-ABD5-E9CC1E0ED10B}" type="slidenum">
              <a:rPr kumimoji="0" lang="en-US" sz="1200" b="0" i="0" u="none" strike="noStrike" kern="1200" cap="none" spc="0" normalizeH="0" baseline="0" noProof="0" smtClean="0">
                <a:ln>
                  <a:noFill/>
                </a:ln>
                <a:solidFill>
                  <a:prstClr val="black"/>
                </a:solidFill>
                <a:effectLst/>
                <a:uLnTx/>
                <a:uFillTx/>
                <a:latin typeface="Calibri" panose="020F0502020204030204"/>
                <a:cs typeface="Arial"/>
              </a:rPr>
              <a:pPr marL="0" marR="0" lvl="0" indent="0" algn="r" defTabSz="914377" rtl="0" eaLnBrk="1" fontAlgn="auto" latinLnBrk="0" hangingPunct="1">
                <a:lnSpc>
                  <a:spcPct val="100000"/>
                </a:lnSpc>
                <a:spcBef>
                  <a:spcPct val="0"/>
                </a:spcBef>
                <a:spcAft>
                  <a:spcPct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cs typeface="Arial"/>
            </a:endParaRPr>
          </a:p>
        </p:txBody>
      </p:sp>
    </p:spTree>
    <p:extLst>
      <p:ext uri="{BB962C8B-B14F-4D97-AF65-F5344CB8AC3E}">
        <p14:creationId xmlns:p14="http://schemas.microsoft.com/office/powerpoint/2010/main" val="14811826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900" i="0">
                <a:solidFill>
                  <a:srgbClr val="444444"/>
                </a:solidFill>
                <a:effectLst/>
                <a:latin typeface="Arial" panose="020B0604020202020204" pitchFamily="34" charset="0"/>
                <a:cs typeface="Arial" panose="020B0604020202020204" pitchFamily="34" charset="0"/>
              </a:rPr>
              <a:t>​</a:t>
            </a:r>
            <a:r>
              <a:rPr lang="en-US" sz="900" i="0" u="none" strike="noStrike">
                <a:solidFill>
                  <a:srgbClr val="000000"/>
                </a:solidFill>
                <a:effectLst/>
                <a:latin typeface="Arial" panose="020B0604020202020204" pitchFamily="34" charset="0"/>
                <a:cs typeface="Arial" panose="020B0604020202020204" pitchFamily="34" charset="0"/>
              </a:rPr>
              <a:t>To play this video, click on the thumbnail which will open the video in an internet browser. Once the video is finished, return to slideshow to resume your presentation. To include sound during a Teams meeting, make sure to click the ‘include computer sound’ button.</a:t>
            </a:r>
            <a:endParaRPr lang="en-US" sz="900" i="0">
              <a:solidFill>
                <a:srgbClr val="444444"/>
              </a:solidFill>
              <a:effectLst/>
              <a:latin typeface="Arial" panose="020B0604020202020204" pitchFamily="34" charset="0"/>
              <a:cs typeface="Arial" panose="020B0604020202020204" pitchFamily="34" charset="0"/>
            </a:endParaRPr>
          </a:p>
          <a:p>
            <a:r>
              <a:rPr lang="en-US" sz="900" b="0" i="0">
                <a:latin typeface="Arial" panose="020B0604020202020204" pitchFamily="34" charset="0"/>
                <a:cs typeface="Arial" panose="020B0604020202020204" pitchFamily="34" charset="0"/>
              </a:rPr>
              <a:t>Runtime: 1:28</a:t>
            </a:r>
          </a:p>
          <a:p>
            <a:endParaRPr lang="en-US" sz="900" b="0" i="0"/>
          </a:p>
        </p:txBody>
      </p:sp>
      <p:sp>
        <p:nvSpPr>
          <p:cNvPr id="4" name="Slide Number Placeholder 3"/>
          <p:cNvSpPr>
            <a:spLocks noGrp="1"/>
          </p:cNvSpPr>
          <p:nvPr>
            <p:ph type="sldNum" sz="quarter" idx="5"/>
          </p:nvPr>
        </p:nvSpPr>
        <p:spPr/>
        <p:txBody>
          <a:bodyPr/>
          <a:lstStyle/>
          <a:p>
            <a:pPr marL="0" marR="0" lvl="0" indent="0" algn="r" defTabSz="914377" rtl="0" eaLnBrk="1" fontAlgn="auto" latinLnBrk="0" hangingPunct="1">
              <a:lnSpc>
                <a:spcPct val="100000"/>
              </a:lnSpc>
              <a:spcBef>
                <a:spcPct val="0"/>
              </a:spcBef>
              <a:spcAft>
                <a:spcPct val="0"/>
              </a:spcAft>
              <a:buClrTx/>
              <a:buSzTx/>
              <a:buFontTx/>
              <a:buNone/>
              <a:tabLst/>
              <a:defRPr/>
            </a:pPr>
            <a:fld id="{DF0177F8-3717-E441-ABD5-E9CC1E0ED10B}" type="slidenum">
              <a:rPr kumimoji="0" lang="en-US" sz="1200" b="0" i="0" u="none" strike="noStrike" kern="1200" cap="none" spc="0" normalizeH="0" baseline="0" noProof="0" smtClean="0">
                <a:ln>
                  <a:noFill/>
                </a:ln>
                <a:solidFill>
                  <a:prstClr val="black"/>
                </a:solidFill>
                <a:effectLst/>
                <a:uLnTx/>
                <a:uFillTx/>
                <a:latin typeface="Calibri" panose="020F0502020204030204"/>
                <a:cs typeface="Arial"/>
              </a:rPr>
              <a:pPr marL="0" marR="0" lvl="0" indent="0" algn="r" defTabSz="914377" rtl="0" eaLnBrk="1" fontAlgn="auto" latinLnBrk="0" hangingPunct="1">
                <a:lnSpc>
                  <a:spcPct val="100000"/>
                </a:lnSpc>
                <a:spcBef>
                  <a:spcPct val="0"/>
                </a:spcBef>
                <a:spcAft>
                  <a:spcPct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cs typeface="Arial"/>
            </a:endParaRPr>
          </a:p>
        </p:txBody>
      </p:sp>
    </p:spTree>
    <p:extLst>
      <p:ext uri="{BB962C8B-B14F-4D97-AF65-F5344CB8AC3E}">
        <p14:creationId xmlns:p14="http://schemas.microsoft.com/office/powerpoint/2010/main" val="4950179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b="1" dirty="0">
                <a:latin typeface="Arial" panose="020B0604020202020204" pitchFamily="34" charset="0"/>
                <a:cs typeface="Arial" panose="020B0604020202020204" pitchFamily="34" charset="0"/>
              </a:rPr>
              <a:t>Access your plan easily with myuhc.com® or with the UnitedHealthcare® app</a:t>
            </a:r>
            <a:endParaRPr lang="en-US" sz="900" dirty="0">
              <a:latin typeface="Arial" panose="020B0604020202020204" pitchFamily="34" charset="0"/>
              <a:cs typeface="Arial" panose="020B0604020202020204" pitchFamily="34" charset="0"/>
            </a:endParaRPr>
          </a:p>
          <a:p>
            <a:endParaRPr lang="en-US" sz="900" b="1" dirty="0">
              <a:latin typeface="Arial" panose="020B0604020202020204" pitchFamily="34" charset="0"/>
              <a:cs typeface="Arial" panose="020B0604020202020204" pitchFamily="34" charset="0"/>
            </a:endParaRPr>
          </a:p>
          <a:p>
            <a:r>
              <a:rPr lang="en-US" sz="900" dirty="0">
                <a:latin typeface="Arial" panose="020B0604020202020204" pitchFamily="34" charset="0"/>
                <a:cs typeface="Arial" panose="020B0604020202020204" pitchFamily="34" charset="0"/>
              </a:rPr>
              <a:t>With </a:t>
            </a:r>
            <a:r>
              <a:rPr lang="en-US" sz="900" b="1" dirty="0">
                <a:latin typeface="Arial" panose="020B0604020202020204" pitchFamily="34" charset="0"/>
                <a:cs typeface="Arial" panose="020B0604020202020204" pitchFamily="34" charset="0"/>
              </a:rPr>
              <a:t>myuhc.com, </a:t>
            </a:r>
            <a:r>
              <a:rPr lang="en-US" sz="900" dirty="0">
                <a:latin typeface="Arial" panose="020B0604020202020204" pitchFamily="34" charset="0"/>
                <a:cs typeface="Arial" panose="020B0604020202020204" pitchFamily="34" charset="0"/>
              </a:rPr>
              <a:t>you’ve got your own personalized member website built to help you manage your health plan 24/7. Search for a network doctor, find and price the care you need </a:t>
            </a:r>
            <a:r>
              <a:rPr lang="en-US" sz="900" b="1" dirty="0">
                <a:latin typeface="Arial" panose="020B0604020202020204" pitchFamily="34" charset="0"/>
                <a:cs typeface="Arial" panose="020B0604020202020204" pitchFamily="34" charset="0"/>
              </a:rPr>
              <a:t>before you go</a:t>
            </a:r>
            <a:r>
              <a:rPr lang="en-US" sz="900" dirty="0">
                <a:latin typeface="Arial" panose="020B0604020202020204" pitchFamily="34" charset="0"/>
                <a:cs typeface="Arial" panose="020B0604020202020204" pitchFamily="34" charset="0"/>
              </a:rPr>
              <a:t>, view claims details, manage your financial accounts and so much more.</a:t>
            </a:r>
            <a:br>
              <a:rPr lang="en-US" sz="900" dirty="0">
                <a:latin typeface="Arial" panose="020B0604020202020204" pitchFamily="34" charset="0"/>
                <a:cs typeface="Arial" panose="020B0604020202020204" pitchFamily="34" charset="0"/>
              </a:rPr>
            </a:br>
            <a:r>
              <a:rPr lang="en-US" sz="900" dirty="0">
                <a:latin typeface="Arial" panose="020B0604020202020204" pitchFamily="34" charset="0"/>
                <a:cs typeface="Arial" panose="020B0604020202020204" pitchFamily="34" charset="0"/>
              </a:rPr>
              <a:t> </a:t>
            </a:r>
            <a:br>
              <a:rPr lang="en-US" sz="900" dirty="0">
                <a:latin typeface="Arial" panose="020B0604020202020204" pitchFamily="34" charset="0"/>
                <a:cs typeface="Arial" panose="020B0604020202020204" pitchFamily="34" charset="0"/>
              </a:rPr>
            </a:br>
            <a:r>
              <a:rPr lang="en-US" sz="900" dirty="0">
                <a:latin typeface="Arial" panose="020B0604020202020204" pitchFamily="34" charset="0"/>
                <a:cs typeface="Arial" panose="020B0604020202020204" pitchFamily="34" charset="0"/>
              </a:rPr>
              <a:t>Once you are a member, please register and learn more at </a:t>
            </a:r>
            <a:r>
              <a:rPr lang="en-US" sz="900" b="1" dirty="0">
                <a:latin typeface="Arial" panose="020B0604020202020204" pitchFamily="34" charset="0"/>
                <a:cs typeface="Arial" panose="020B0604020202020204" pitchFamily="34" charset="0"/>
              </a:rPr>
              <a:t>myuhc.com</a:t>
            </a:r>
            <a:r>
              <a:rPr lang="en-US" sz="900" dirty="0">
                <a:latin typeface="Arial" panose="020B0604020202020204" pitchFamily="34" charset="0"/>
                <a:cs typeface="Arial" panose="020B0604020202020204" pitchFamily="34" charset="0"/>
              </a:rPr>
              <a:t>. You can:</a:t>
            </a:r>
          </a:p>
          <a:p>
            <a:endParaRPr lang="en-US" sz="900" dirty="0">
              <a:latin typeface="Arial" panose="020B0604020202020204" pitchFamily="34" charset="0"/>
              <a:cs typeface="Arial" panose="020B0604020202020204" pitchFamily="34" charset="0"/>
            </a:endParaRPr>
          </a:p>
          <a:p>
            <a:r>
              <a:rPr lang="en-US" sz="900" dirty="0">
                <a:latin typeface="Arial" panose="020B0604020202020204" pitchFamily="34" charset="0"/>
                <a:cs typeface="Arial" panose="020B0604020202020204" pitchFamily="34" charset="0"/>
              </a:rPr>
              <a:t>•Find and estimate the cost of care </a:t>
            </a:r>
          </a:p>
          <a:p>
            <a:r>
              <a:rPr lang="en-US" sz="900" dirty="0">
                <a:latin typeface="Arial" panose="020B0604020202020204" pitchFamily="34" charset="0"/>
                <a:cs typeface="Arial" panose="020B0604020202020204" pitchFamily="34" charset="0"/>
              </a:rPr>
              <a:t>•See what’s covered</a:t>
            </a:r>
          </a:p>
          <a:p>
            <a:r>
              <a:rPr lang="en-US" sz="900" dirty="0">
                <a:latin typeface="Arial" panose="020B0604020202020204" pitchFamily="34" charset="0"/>
                <a:cs typeface="Arial" panose="020B0604020202020204" pitchFamily="34" charset="0"/>
              </a:rPr>
              <a:t>•View claim details</a:t>
            </a:r>
          </a:p>
          <a:p>
            <a:r>
              <a:rPr lang="en-US" sz="900" dirty="0">
                <a:latin typeface="Arial" panose="020B0604020202020204" pitchFamily="34" charset="0"/>
                <a:cs typeface="Arial" panose="020B0604020202020204" pitchFamily="34" charset="0"/>
              </a:rPr>
              <a:t>•Check your plan balances</a:t>
            </a:r>
          </a:p>
          <a:p>
            <a:r>
              <a:rPr lang="en-US" sz="900" dirty="0">
                <a:latin typeface="Arial" panose="020B0604020202020204" pitchFamily="34" charset="0"/>
                <a:cs typeface="Arial" panose="020B0604020202020204" pitchFamily="34" charset="0"/>
              </a:rPr>
              <a:t>•Find network doctors </a:t>
            </a:r>
            <a:r>
              <a:rPr lang="en-US" sz="900" b="1" dirty="0">
                <a:latin typeface="Arial" panose="020B0604020202020204" pitchFamily="34" charset="0"/>
                <a:cs typeface="Arial" panose="020B0604020202020204" pitchFamily="34" charset="0"/>
              </a:rPr>
              <a:t>[and pharmacies]</a:t>
            </a:r>
          </a:p>
          <a:p>
            <a:r>
              <a:rPr lang="en-US" sz="900" dirty="0">
                <a:latin typeface="Arial" panose="020B0604020202020204" pitchFamily="34" charset="0"/>
                <a:cs typeface="Arial" panose="020B0604020202020204" pitchFamily="34" charset="0"/>
              </a:rPr>
              <a:t>•</a:t>
            </a:r>
            <a:r>
              <a:rPr lang="en-US" sz="900" b="1" dirty="0">
                <a:latin typeface="Arial" panose="020B0604020202020204" pitchFamily="34" charset="0"/>
                <a:cs typeface="Arial" panose="020B0604020202020204" pitchFamily="34" charset="0"/>
              </a:rPr>
              <a:t>[Order prescriptions]</a:t>
            </a:r>
          </a:p>
          <a:p>
            <a:endParaRPr lang="en-US" sz="900" dirty="0">
              <a:effectLst/>
              <a:latin typeface="Arial" panose="020B0604020202020204" pitchFamily="34" charset="0"/>
              <a:ea typeface="Calibri" panose="020F0502020204030204" pitchFamily="34" charset="0"/>
              <a:cs typeface="Arial" panose="020B0604020202020204" pitchFamily="34" charset="0"/>
            </a:endParaRPr>
          </a:p>
          <a:p>
            <a:r>
              <a:rPr lang="en-US" sz="900" dirty="0">
                <a:latin typeface="Arial" panose="020B0604020202020204" pitchFamily="34" charset="0"/>
                <a:cs typeface="Arial" panose="020B0604020202020204" pitchFamily="34" charset="0"/>
              </a:rPr>
              <a:t>With the</a:t>
            </a:r>
            <a:r>
              <a:rPr lang="en-US" sz="900" b="1" dirty="0">
                <a:latin typeface="Arial" panose="020B0604020202020204" pitchFamily="34" charset="0"/>
                <a:cs typeface="Arial" panose="020B0604020202020204" pitchFamily="34" charset="0"/>
              </a:rPr>
              <a:t> UnitedHealthcare® app </a:t>
            </a:r>
            <a:r>
              <a:rPr lang="en-US" sz="900" dirty="0">
                <a:latin typeface="Arial" panose="020B0604020202020204" pitchFamily="34" charset="0"/>
                <a:cs typeface="Arial" panose="020B0604020202020204" pitchFamily="34" charset="0"/>
              </a:rPr>
              <a:t>you have the same access to all of the great benefits of myuhc.com right from your pocket including quick access to your ID card while at the office, and even the ability to have a Virtual Visit right within the App. </a:t>
            </a:r>
          </a:p>
          <a:p>
            <a:endParaRPr lang="en-US" dirty="0">
              <a:latin typeface="Arial" panose="020B060402020202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DF0177F8-3717-E441-ABD5-E9CC1E0ED10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ct val="0"/>
                </a:spcBef>
                <a:spcAft>
                  <a:spcPct val="0"/>
                </a:spcAft>
                <a:buClrTx/>
                <a:buSzTx/>
                <a:buFontTx/>
                <a:buNone/>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850735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dirty="0">
                <a:latin typeface="Arial" panose="020B0604020202020204" pitchFamily="34" charset="0"/>
                <a:cs typeface="Arial" panose="020B0604020202020204" pitchFamily="34" charset="0"/>
              </a:rPr>
              <a:t>A network is a group of providers and facilities who’ve been contracted to deliver health care services, often at a discount. Getting care from within the network may help you save money. If there’s a provider you see regularly and want to keep seeing, it’s a good idea to first make sure they’re in the plan’s network. </a:t>
            </a:r>
          </a:p>
          <a:p>
            <a:endParaRPr lang="en-US" sz="900" dirty="0">
              <a:latin typeface="Arial" panose="020B0604020202020204" pitchFamily="34" charset="0"/>
              <a:cs typeface="Arial" panose="020B0604020202020204" pitchFamily="34" charset="0"/>
            </a:endParaRPr>
          </a:p>
          <a:p>
            <a:r>
              <a:rPr lang="en-US" sz="900" dirty="0">
                <a:latin typeface="Arial" panose="020B0604020202020204" pitchFamily="34" charset="0"/>
                <a:cs typeface="Arial" panose="020B0604020202020204" pitchFamily="34" charset="0"/>
              </a:rPr>
              <a:t>To find out if your preferred providers are included:</a:t>
            </a:r>
          </a:p>
          <a:p>
            <a:endParaRPr lang="en-US" sz="9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900" dirty="0">
                <a:latin typeface="Arial" panose="020B0604020202020204" pitchFamily="34" charset="0"/>
                <a:cs typeface="Arial" panose="020B0604020202020204" pitchFamily="34" charset="0"/>
              </a:rPr>
              <a:t>Go to </a:t>
            </a:r>
            <a:r>
              <a:rPr lang="en-US" sz="900" b="1" dirty="0">
                <a:latin typeface="Arial" panose="020B0604020202020204" pitchFamily="34" charset="0"/>
                <a:cs typeface="Arial" panose="020B0604020202020204" pitchFamily="34" charset="0"/>
              </a:rPr>
              <a:t>uhc.com/providersearch</a:t>
            </a:r>
          </a:p>
          <a:p>
            <a:pPr marL="171450" marR="0" lvl="0" indent="-171450" algn="l" defTabSz="914377" rtl="0" eaLnBrk="1" fontAlgn="auto" latinLnBrk="0" hangingPunct="1">
              <a:lnSpc>
                <a:spcPct val="100000"/>
              </a:lnSpc>
              <a:spcBef>
                <a:spcPct val="0"/>
              </a:spcBef>
              <a:spcAft>
                <a:spcPct val="0"/>
              </a:spcAft>
              <a:buClrTx/>
              <a:buSzTx/>
              <a:buFont typeface="Arial" panose="020B0604020202020204" pitchFamily="34" charset="0"/>
              <a:buChar char="•"/>
              <a:defRPr/>
            </a:pPr>
            <a:r>
              <a:rPr lang="en-US" sz="900" dirty="0">
                <a:latin typeface="Arial" panose="020B0604020202020204" pitchFamily="34" charset="0"/>
                <a:cs typeface="Arial" panose="020B0604020202020204" pitchFamily="34" charset="0"/>
              </a:rPr>
              <a:t>When asked what type of provider you are looking for, select </a:t>
            </a:r>
            <a:r>
              <a:rPr lang="en-US" sz="900" b="1" dirty="0">
                <a:latin typeface="Arial" panose="020B0604020202020204" pitchFamily="34" charset="0"/>
                <a:cs typeface="Arial" panose="020B0604020202020204" pitchFamily="34" charset="0"/>
              </a:rPr>
              <a:t>Medical Directory</a:t>
            </a:r>
          </a:p>
          <a:p>
            <a:pPr marL="171450" marR="0" lvl="0" indent="-171450" algn="l" defTabSz="914377" rtl="0" eaLnBrk="1" fontAlgn="auto" latinLnBrk="0" hangingPunct="1">
              <a:lnSpc>
                <a:spcPct val="100000"/>
              </a:lnSpc>
              <a:spcBef>
                <a:spcPct val="0"/>
              </a:spcBef>
              <a:spcAft>
                <a:spcPct val="0"/>
              </a:spcAft>
              <a:buClrTx/>
              <a:buSzTx/>
              <a:buFont typeface="Arial" panose="020B0604020202020204" pitchFamily="34" charset="0"/>
              <a:buChar char="•"/>
              <a:defRPr/>
            </a:pPr>
            <a:r>
              <a:rPr lang="en-US" sz="900" dirty="0">
                <a:latin typeface="Arial" panose="020B0604020202020204" pitchFamily="34" charset="0"/>
                <a:cs typeface="Arial" panose="020B0604020202020204" pitchFamily="34" charset="0"/>
              </a:rPr>
              <a:t>Next, select </a:t>
            </a:r>
            <a:r>
              <a:rPr lang="en-US" sz="900" b="1" dirty="0">
                <a:latin typeface="Arial" panose="020B0604020202020204" pitchFamily="34" charset="0"/>
                <a:cs typeface="Arial" panose="020B0604020202020204" pitchFamily="34" charset="0"/>
              </a:rPr>
              <a:t>Employer and Individual Plans</a:t>
            </a:r>
          </a:p>
          <a:p>
            <a:pPr marL="171450" indent="-171450">
              <a:buFont typeface="Arial" panose="020B0604020202020204" pitchFamily="34" charset="0"/>
              <a:buChar char="•"/>
            </a:pPr>
            <a:r>
              <a:rPr lang="en-US" sz="900" dirty="0">
                <a:latin typeface="Arial" panose="020B0604020202020204" pitchFamily="34" charset="0"/>
                <a:cs typeface="Arial" panose="020B0604020202020204" pitchFamily="34" charset="0"/>
              </a:rPr>
              <a:t>Choose the Choice Plus health plan and add your location to view providers in the network</a:t>
            </a:r>
          </a:p>
          <a:p>
            <a:pPr marL="171450" indent="-171450">
              <a:buFont typeface="Arial" panose="020B0604020202020204" pitchFamily="34" charset="0"/>
              <a:buChar char="•"/>
            </a:pPr>
            <a:endParaRPr lang="en-US" sz="9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DF0177F8-3717-E441-ABD5-E9CC1E0ED10B}" type="slidenum">
              <a:rPr lang="en-US" smtClean="0"/>
              <a:t>9</a:t>
            </a:fld>
            <a:endParaRPr lang="en-US"/>
          </a:p>
        </p:txBody>
      </p:sp>
    </p:spTree>
    <p:extLst>
      <p:ext uri="{BB962C8B-B14F-4D97-AF65-F5344CB8AC3E}">
        <p14:creationId xmlns:p14="http://schemas.microsoft.com/office/powerpoint/2010/main" val="23878321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kumimoji="0" sz="1800" b="0" i="0" normalizeH="0" noProof="0">
                <a:uLnTx/>
                <a:uFillTx/>
                <a:latin typeface="+mn-lt"/>
                <a:ea typeface="+mn-ea"/>
                <a:cs typeface="+mn-cs"/>
              </a:defRPr>
            </a:pPr>
            <a:r>
              <a:rPr kumimoji="0" lang="en-US" sz="900" b="0" i="0" normalizeH="0" noProof="0">
                <a:effectLst/>
                <a:uLnTx/>
                <a:uFillTx/>
                <a:latin typeface="Arial"/>
                <a:ea typeface="Times New Roman" panose="02020603050405020304" pitchFamily="18" charset="0"/>
              </a:rPr>
              <a:t>The UnitedHealth Premium</a:t>
            </a:r>
            <a:r>
              <a:rPr kumimoji="0" lang="en-US" sz="900" b="0" i="0" normalizeH="0" baseline="30000" noProof="0">
                <a:effectLst/>
                <a:uLnTx/>
                <a:uFillTx/>
                <a:latin typeface="Arial"/>
                <a:ea typeface="Times New Roman" panose="02020603050405020304" pitchFamily="18" charset="0"/>
              </a:rPr>
              <a:t>®</a:t>
            </a:r>
            <a:r>
              <a:rPr kumimoji="0" lang="en-US" sz="900" b="0" i="0" normalizeH="0" noProof="0">
                <a:effectLst/>
                <a:uLnTx/>
                <a:uFillTx/>
                <a:latin typeface="Arial"/>
                <a:ea typeface="Times New Roman" panose="02020603050405020304" pitchFamily="18" charset="0"/>
              </a:rPr>
              <a:t> program uses national, evidence-based measures to evaluate physicians in multiple specialties to help you make more informed choices for your medical care. Find UnitedHealth Premium Care Physicians by going to myuhc.com &gt; Find a Provider and </a:t>
            </a:r>
            <a:r>
              <a:rPr kumimoji="0" lang="en-US" sz="900" i="0" normalizeH="0" noProof="0">
                <a:effectLst/>
                <a:uLnTx/>
                <a:uFillTx/>
                <a:latin typeface="Arial"/>
                <a:ea typeface="Times New Roman" panose="02020603050405020304" pitchFamily="18" charset="0"/>
              </a:rPr>
              <a:t>look for the blue hearts.</a:t>
            </a:r>
            <a:endParaRPr lang="en-US" sz="1100"/>
          </a:p>
        </p:txBody>
      </p:sp>
      <p:sp>
        <p:nvSpPr>
          <p:cNvPr id="4" name="Slide Number Placeholder 3"/>
          <p:cNvSpPr>
            <a:spLocks noGrp="1"/>
          </p:cNvSpPr>
          <p:nvPr>
            <p:ph type="sldNum" sz="quarter" idx="5"/>
          </p:nvPr>
        </p:nvSpPr>
        <p:spPr/>
        <p:txBody>
          <a:bodyPr/>
          <a:lstStyle/>
          <a:p>
            <a:fld id="{DF0177F8-3717-E441-ABD5-E9CC1E0ED10B}" type="slidenum">
              <a:rPr lang="en-US" smtClean="0"/>
              <a:t>10</a:t>
            </a:fld>
            <a:endParaRPr lang="en-US"/>
          </a:p>
        </p:txBody>
      </p:sp>
    </p:spTree>
    <p:extLst>
      <p:ext uri="{BB962C8B-B14F-4D97-AF65-F5344CB8AC3E}">
        <p14:creationId xmlns:p14="http://schemas.microsoft.com/office/powerpoint/2010/main" val="46031326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_01">
    <p:spTree>
      <p:nvGrpSpPr>
        <p:cNvPr id="1" name=""/>
        <p:cNvGrpSpPr/>
        <p:nvPr/>
      </p:nvGrpSpPr>
      <p:grpSpPr>
        <a:xfrm>
          <a:off x="0" y="0"/>
          <a:ext cx="0" cy="0"/>
          <a:chOff x="0" y="0"/>
          <a:chExt cx="0" cy="0"/>
        </a:xfrm>
      </p:grpSpPr>
      <p:pic>
        <p:nvPicPr>
          <p:cNvPr id="18" name="Picture Placeholder 4" descr="Two people sitting on a bed&#10;&#10;Description automatically generated">
            <a:extLst>
              <a:ext uri="{FF2B5EF4-FFF2-40B4-BE49-F238E27FC236}">
                <a16:creationId xmlns:a16="http://schemas.microsoft.com/office/drawing/2014/main" id="{7BF76CC7-B3AF-4BF8-1EC2-C49EB1821DD1}"/>
              </a:ext>
            </a:extLst>
          </p:cNvPr>
          <p:cNvPicPr>
            <a:picLocks noChangeAspect="1"/>
          </p:cNvPicPr>
          <p:nvPr userDrawn="1"/>
        </p:nvPicPr>
        <p:blipFill>
          <a:blip r:embed="rId2">
            <a:extLst>
              <a:ext uri="{28A0092B-C50C-407E-A947-70E740481C1C}">
                <a14:useLocalDpi xmlns:a14="http://schemas.microsoft.com/office/drawing/2010/main"/>
              </a:ext>
            </a:extLst>
          </a:blip>
          <a:srcRect t="7384" r="12262" b="15426"/>
          <a:stretch>
            <a:fillRect/>
          </a:stretch>
        </p:blipFill>
        <p:spPr>
          <a:xfrm>
            <a:off x="0" y="0"/>
            <a:ext cx="12192000" cy="4379384"/>
          </a:xfrm>
          <a:prstGeom prst="rect">
            <a:avLst/>
          </a:prstGeom>
        </p:spPr>
      </p:pic>
      <p:sp>
        <p:nvSpPr>
          <p:cNvPr id="13" name="Freeform 12">
            <a:extLst>
              <a:ext uri="{FF2B5EF4-FFF2-40B4-BE49-F238E27FC236}">
                <a16:creationId xmlns:a16="http://schemas.microsoft.com/office/drawing/2014/main" id="{E59709CE-7BDA-5B48-9A86-C3E223C68F97}"/>
              </a:ext>
            </a:extLst>
          </p:cNvPr>
          <p:cNvSpPr/>
          <p:nvPr userDrawn="1"/>
        </p:nvSpPr>
        <p:spPr>
          <a:xfrm>
            <a:off x="-15523" y="3713698"/>
            <a:ext cx="9183221" cy="1149585"/>
          </a:xfrm>
          <a:custGeom>
            <a:avLst/>
            <a:gdLst>
              <a:gd name="connsiteX0" fmla="*/ 0 w 6866310"/>
              <a:gd name="connsiteY0" fmla="*/ 0 h 862189"/>
              <a:gd name="connsiteX1" fmla="*/ 2230759 w 6866310"/>
              <a:gd name="connsiteY1" fmla="*/ 0 h 862189"/>
              <a:gd name="connsiteX2" fmla="*/ 4635551 w 6866310"/>
              <a:gd name="connsiteY2" fmla="*/ 0 h 862189"/>
              <a:gd name="connsiteX3" fmla="*/ 6866310 w 6866310"/>
              <a:gd name="connsiteY3" fmla="*/ 0 h 862189"/>
              <a:gd name="connsiteX4" fmla="*/ 6393773 w 6866310"/>
              <a:gd name="connsiteY4" fmla="*/ 862189 h 862189"/>
              <a:gd name="connsiteX5" fmla="*/ 4163014 w 6866310"/>
              <a:gd name="connsiteY5" fmla="*/ 862189 h 862189"/>
              <a:gd name="connsiteX6" fmla="*/ 2230759 w 6866310"/>
              <a:gd name="connsiteY6" fmla="*/ 862189 h 862189"/>
              <a:gd name="connsiteX7" fmla="*/ 0 w 6866310"/>
              <a:gd name="connsiteY7" fmla="*/ 862189 h 862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66310" h="862189">
                <a:moveTo>
                  <a:pt x="0" y="0"/>
                </a:moveTo>
                <a:lnTo>
                  <a:pt x="2230759" y="0"/>
                </a:lnTo>
                <a:lnTo>
                  <a:pt x="4635551" y="0"/>
                </a:lnTo>
                <a:lnTo>
                  <a:pt x="6866310" y="0"/>
                </a:lnTo>
                <a:lnTo>
                  <a:pt x="6393773" y="862189"/>
                </a:lnTo>
                <a:lnTo>
                  <a:pt x="4163014" y="862189"/>
                </a:lnTo>
                <a:lnTo>
                  <a:pt x="2230759" y="862189"/>
                </a:lnTo>
                <a:lnTo>
                  <a:pt x="0" y="862189"/>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400"/>
          </a:p>
        </p:txBody>
      </p:sp>
      <p:sp>
        <p:nvSpPr>
          <p:cNvPr id="2" name="Title 1">
            <a:extLst>
              <a:ext uri="{FF2B5EF4-FFF2-40B4-BE49-F238E27FC236}">
                <a16:creationId xmlns:a16="http://schemas.microsoft.com/office/drawing/2014/main" id="{6E65152D-294A-CB4D-A24A-4F357E1ABC0D}"/>
              </a:ext>
            </a:extLst>
          </p:cNvPr>
          <p:cNvSpPr>
            <a:spLocks noGrp="1"/>
          </p:cNvSpPr>
          <p:nvPr>
            <p:ph type="ctrTitle" hasCustomPrompt="1"/>
          </p:nvPr>
        </p:nvSpPr>
        <p:spPr>
          <a:xfrm>
            <a:off x="521216" y="3713698"/>
            <a:ext cx="8110012" cy="1128173"/>
          </a:xfrm>
        </p:spPr>
        <p:txBody>
          <a:bodyPr rIns="0" anchor="ctr" anchorCtr="0">
            <a:noAutofit/>
          </a:bodyPr>
          <a:lstStyle>
            <a:lvl1pPr algn="l">
              <a:defRPr sz="4267" spc="0" baseline="0">
                <a:solidFill>
                  <a:schemeClr val="bg1"/>
                </a:solidFill>
              </a:defRPr>
            </a:lvl1pPr>
          </a:lstStyle>
          <a:p>
            <a:r>
              <a:rPr lang="en-US"/>
              <a:t>Get to know your benefits</a:t>
            </a:r>
          </a:p>
        </p:txBody>
      </p:sp>
      <p:sp>
        <p:nvSpPr>
          <p:cNvPr id="3" name="Subtitle 2">
            <a:extLst>
              <a:ext uri="{FF2B5EF4-FFF2-40B4-BE49-F238E27FC236}">
                <a16:creationId xmlns:a16="http://schemas.microsoft.com/office/drawing/2014/main" id="{C4BACBDA-5A3D-3241-B917-E2149A7F0899}"/>
              </a:ext>
            </a:extLst>
          </p:cNvPr>
          <p:cNvSpPr>
            <a:spLocks noGrp="1"/>
          </p:cNvSpPr>
          <p:nvPr>
            <p:ph type="subTitle" idx="1"/>
          </p:nvPr>
        </p:nvSpPr>
        <p:spPr>
          <a:xfrm>
            <a:off x="505038" y="4945665"/>
            <a:ext cx="7891553" cy="428635"/>
          </a:xfrm>
        </p:spPr>
        <p:txBody>
          <a:bodyPr rIns="0">
            <a:noAutofit/>
          </a:bodyPr>
          <a:lstStyle>
            <a:lvl1pPr marL="0" indent="0" algn="l">
              <a:buNone/>
              <a:defRPr sz="1867">
                <a:solidFill>
                  <a:schemeClr val="accent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11" name="Rectangle 10">
            <a:extLst>
              <a:ext uri="{FF2B5EF4-FFF2-40B4-BE49-F238E27FC236}">
                <a16:creationId xmlns:a16="http://schemas.microsoft.com/office/drawing/2014/main" id="{93B11AB8-EAC3-A64E-8232-B09EC712489C}"/>
              </a:ext>
            </a:extLst>
          </p:cNvPr>
          <p:cNvSpPr/>
          <p:nvPr userDrawn="1"/>
        </p:nvSpPr>
        <p:spPr>
          <a:xfrm>
            <a:off x="432261" y="6138955"/>
            <a:ext cx="11150139" cy="5364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Rectangle 9">
            <a:extLst>
              <a:ext uri="{FF2B5EF4-FFF2-40B4-BE49-F238E27FC236}">
                <a16:creationId xmlns:a16="http://schemas.microsoft.com/office/drawing/2014/main" id="{C6B4250A-775D-EF48-A209-44384C0A5ECC}"/>
              </a:ext>
            </a:extLst>
          </p:cNvPr>
          <p:cNvSpPr/>
          <p:nvPr userDrawn="1"/>
        </p:nvSpPr>
        <p:spPr>
          <a:xfrm>
            <a:off x="7655698" y="6321552"/>
            <a:ext cx="3926703" cy="5364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4" name="Text Placeholder 4">
            <a:extLst>
              <a:ext uri="{FF2B5EF4-FFF2-40B4-BE49-F238E27FC236}">
                <a16:creationId xmlns:a16="http://schemas.microsoft.com/office/drawing/2014/main" id="{A255D382-36AC-134B-819C-C052D3A91439}"/>
              </a:ext>
            </a:extLst>
          </p:cNvPr>
          <p:cNvSpPr>
            <a:spLocks noGrp="1"/>
          </p:cNvSpPr>
          <p:nvPr>
            <p:ph type="body" sz="quarter" idx="11"/>
          </p:nvPr>
        </p:nvSpPr>
        <p:spPr>
          <a:xfrm>
            <a:off x="511451" y="6050870"/>
            <a:ext cx="3009900" cy="270245"/>
          </a:xfrm>
        </p:spPr>
        <p:txBody>
          <a:bodyPr/>
          <a:lstStyle>
            <a:lvl1pPr marL="0" indent="0">
              <a:buNone/>
              <a:defRPr sz="1333" b="0"/>
            </a:lvl1pPr>
            <a:lvl2pPr marL="118530" indent="0">
              <a:buNone/>
              <a:defRPr/>
            </a:lvl2pPr>
          </a:lstStyle>
          <a:p>
            <a:pPr lvl="0"/>
            <a:r>
              <a:rPr lang="en-US"/>
              <a:t>Click to edit Master text styles</a:t>
            </a:r>
          </a:p>
        </p:txBody>
      </p:sp>
      <p:pic>
        <p:nvPicPr>
          <p:cNvPr id="15" name="Primary-Client-Logo" descr="A close up of a sign&#10;&#10;Description automatically generated">
            <a:extLst>
              <a:ext uri="{FF2B5EF4-FFF2-40B4-BE49-F238E27FC236}">
                <a16:creationId xmlns:a16="http://schemas.microsoft.com/office/drawing/2014/main" id="{6308ECCF-E72D-0149-9005-B10DBD6FAA58}"/>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0080123" y="5703486"/>
            <a:ext cx="1505517" cy="536449"/>
          </a:xfrm>
          <a:prstGeom prst="rect">
            <a:avLst/>
          </a:prstGeom>
        </p:spPr>
      </p:pic>
      <p:sp>
        <p:nvSpPr>
          <p:cNvPr id="17" name="Primary-Client-Logo">
            <a:extLst>
              <a:ext uri="{FF2B5EF4-FFF2-40B4-BE49-F238E27FC236}">
                <a16:creationId xmlns:a16="http://schemas.microsoft.com/office/drawing/2014/main" id="{A5399BAC-8798-C4EB-EB0D-4160344E46C8}"/>
              </a:ext>
            </a:extLst>
          </p:cNvPr>
          <p:cNvSpPr/>
          <p:nvPr userDrawn="1"/>
        </p:nvSpPr>
        <p:spPr>
          <a:xfrm>
            <a:off x="609601" y="609601"/>
            <a:ext cx="613617" cy="1070436"/>
          </a:xfrm>
          <a:custGeom>
            <a:avLst/>
            <a:gdLst>
              <a:gd name="connsiteX0" fmla="*/ 127837 w 460213"/>
              <a:gd name="connsiteY0" fmla="*/ 766124 h 802827"/>
              <a:gd name="connsiteX1" fmla="*/ 127837 w 460213"/>
              <a:gd name="connsiteY1" fmla="*/ 766124 h 802827"/>
              <a:gd name="connsiteX2" fmla="*/ 208268 w 460213"/>
              <a:gd name="connsiteY2" fmla="*/ 779518 h 802827"/>
              <a:gd name="connsiteX3" fmla="*/ 413872 w 460213"/>
              <a:gd name="connsiteY3" fmla="*/ 522893 h 802827"/>
              <a:gd name="connsiteX4" fmla="*/ 413872 w 460213"/>
              <a:gd name="connsiteY4" fmla="*/ 21966 h 802827"/>
              <a:gd name="connsiteX5" fmla="*/ 460213 w 460213"/>
              <a:gd name="connsiteY5" fmla="*/ 0 h 802827"/>
              <a:gd name="connsiteX6" fmla="*/ 460213 w 460213"/>
              <a:gd name="connsiteY6" fmla="*/ 531733 h 802827"/>
              <a:gd name="connsiteX7" fmla="*/ 247684 w 460213"/>
              <a:gd name="connsiteY7" fmla="*/ 802823 h 802827"/>
              <a:gd name="connsiteX8" fmla="*/ 127837 w 460213"/>
              <a:gd name="connsiteY8" fmla="*/ 766124 h 802827"/>
              <a:gd name="connsiteX9" fmla="*/ 75104 w 460213"/>
              <a:gd name="connsiteY9" fmla="*/ 715228 h 802827"/>
              <a:gd name="connsiteX10" fmla="*/ 75104 w 460213"/>
              <a:gd name="connsiteY10" fmla="*/ 715228 h 802827"/>
              <a:gd name="connsiteX11" fmla="*/ 155535 w 460213"/>
              <a:gd name="connsiteY11" fmla="*/ 730765 h 802827"/>
              <a:gd name="connsiteX12" fmla="*/ 325452 w 460213"/>
              <a:gd name="connsiteY12" fmla="*/ 521286 h 802827"/>
              <a:gd name="connsiteX13" fmla="*/ 325452 w 460213"/>
              <a:gd name="connsiteY13" fmla="*/ 60540 h 802827"/>
              <a:gd name="connsiteX14" fmla="*/ 370727 w 460213"/>
              <a:gd name="connsiteY14" fmla="*/ 39110 h 802827"/>
              <a:gd name="connsiteX15" fmla="*/ 370727 w 460213"/>
              <a:gd name="connsiteY15" fmla="*/ 525036 h 802827"/>
              <a:gd name="connsiteX16" fmla="*/ 187494 w 460213"/>
              <a:gd name="connsiteY16" fmla="*/ 754874 h 802827"/>
              <a:gd name="connsiteX17" fmla="*/ 75104 w 460213"/>
              <a:gd name="connsiteY17" fmla="*/ 715228 h 802827"/>
              <a:gd name="connsiteX18" fmla="*/ 43145 w 460213"/>
              <a:gd name="connsiteY18" fmla="*/ 669689 h 802827"/>
              <a:gd name="connsiteX19" fmla="*/ 43145 w 460213"/>
              <a:gd name="connsiteY19" fmla="*/ 669689 h 802827"/>
              <a:gd name="connsiteX20" fmla="*/ 110259 w 460213"/>
              <a:gd name="connsiteY20" fmla="*/ 681744 h 802827"/>
              <a:gd name="connsiteX21" fmla="*/ 238096 w 460213"/>
              <a:gd name="connsiteY21" fmla="*/ 523697 h 802827"/>
              <a:gd name="connsiteX22" fmla="*/ 238096 w 460213"/>
              <a:gd name="connsiteY22" fmla="*/ 99114 h 802827"/>
              <a:gd name="connsiteX23" fmla="*/ 282839 w 460213"/>
              <a:gd name="connsiteY23" fmla="*/ 77684 h 802827"/>
              <a:gd name="connsiteX24" fmla="*/ 282839 w 460213"/>
              <a:gd name="connsiteY24" fmla="*/ 517000 h 802827"/>
              <a:gd name="connsiteX25" fmla="*/ 140354 w 460213"/>
              <a:gd name="connsiteY25" fmla="*/ 703977 h 802827"/>
              <a:gd name="connsiteX26" fmla="*/ 43145 w 460213"/>
              <a:gd name="connsiteY26" fmla="*/ 669689 h 802827"/>
              <a:gd name="connsiteX27" fmla="*/ 196549 w 460213"/>
              <a:gd name="connsiteY27" fmla="*/ 535751 h 802827"/>
              <a:gd name="connsiteX28" fmla="*/ 196549 w 460213"/>
              <a:gd name="connsiteY28" fmla="*/ 116526 h 802827"/>
              <a:gd name="connsiteX29" fmla="*/ 0 w 460213"/>
              <a:gd name="connsiteY29" fmla="*/ 205729 h 802827"/>
              <a:gd name="connsiteX30" fmla="*/ 0 w 460213"/>
              <a:gd name="connsiteY30" fmla="*/ 545931 h 802827"/>
              <a:gd name="connsiteX31" fmla="*/ 100672 w 460213"/>
              <a:gd name="connsiteY31" fmla="*/ 654420 h 802827"/>
              <a:gd name="connsiteX32" fmla="*/ 196549 w 460213"/>
              <a:gd name="connsiteY32" fmla="*/ 535751 h 802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60213" h="802827">
                <a:moveTo>
                  <a:pt x="127837" y="766124"/>
                </a:moveTo>
                <a:lnTo>
                  <a:pt x="127837" y="766124"/>
                </a:lnTo>
                <a:cubicBezTo>
                  <a:pt x="153138" y="774696"/>
                  <a:pt x="179771" y="779518"/>
                  <a:pt x="208268" y="779518"/>
                </a:cubicBezTo>
                <a:cubicBezTo>
                  <a:pt x="329447" y="779518"/>
                  <a:pt x="413872" y="691119"/>
                  <a:pt x="413872" y="522893"/>
                </a:cubicBezTo>
                <a:lnTo>
                  <a:pt x="413872" y="21966"/>
                </a:lnTo>
                <a:lnTo>
                  <a:pt x="460213" y="0"/>
                </a:lnTo>
                <a:lnTo>
                  <a:pt x="460213" y="531733"/>
                </a:lnTo>
                <a:cubicBezTo>
                  <a:pt x="460213" y="703174"/>
                  <a:pt x="372325" y="802823"/>
                  <a:pt x="247684" y="802823"/>
                </a:cubicBezTo>
                <a:cubicBezTo>
                  <a:pt x="204539" y="803091"/>
                  <a:pt x="163791" y="789697"/>
                  <a:pt x="127837" y="766124"/>
                </a:cubicBezTo>
                <a:close/>
                <a:moveTo>
                  <a:pt x="75104" y="715228"/>
                </a:moveTo>
                <a:lnTo>
                  <a:pt x="75104" y="715228"/>
                </a:lnTo>
                <a:cubicBezTo>
                  <a:pt x="103069" y="724604"/>
                  <a:pt x="131033" y="730765"/>
                  <a:pt x="155535" y="730765"/>
                </a:cubicBezTo>
                <a:cubicBezTo>
                  <a:pt x="257272" y="730765"/>
                  <a:pt x="325452" y="666475"/>
                  <a:pt x="325452" y="521286"/>
                </a:cubicBezTo>
                <a:lnTo>
                  <a:pt x="325452" y="60540"/>
                </a:lnTo>
                <a:lnTo>
                  <a:pt x="370727" y="39110"/>
                </a:lnTo>
                <a:lnTo>
                  <a:pt x="370727" y="525036"/>
                </a:lnTo>
                <a:cubicBezTo>
                  <a:pt x="370727" y="677190"/>
                  <a:pt x="294025" y="754874"/>
                  <a:pt x="187494" y="754874"/>
                </a:cubicBezTo>
                <a:cubicBezTo>
                  <a:pt x="148611" y="754874"/>
                  <a:pt x="108661" y="739873"/>
                  <a:pt x="75104" y="715228"/>
                </a:cubicBezTo>
                <a:close/>
                <a:moveTo>
                  <a:pt x="43145" y="669689"/>
                </a:moveTo>
                <a:lnTo>
                  <a:pt x="43145" y="669689"/>
                </a:lnTo>
                <a:cubicBezTo>
                  <a:pt x="67647" y="677190"/>
                  <a:pt x="90551" y="681744"/>
                  <a:pt x="110259" y="681744"/>
                </a:cubicBezTo>
                <a:cubicBezTo>
                  <a:pt x="189625" y="681744"/>
                  <a:pt x="238096" y="638348"/>
                  <a:pt x="238096" y="523697"/>
                </a:cubicBezTo>
                <a:lnTo>
                  <a:pt x="238096" y="99114"/>
                </a:lnTo>
                <a:lnTo>
                  <a:pt x="282839" y="77684"/>
                </a:lnTo>
                <a:lnTo>
                  <a:pt x="282839" y="517000"/>
                </a:lnTo>
                <a:cubicBezTo>
                  <a:pt x="282839" y="645580"/>
                  <a:pt x="224247" y="703977"/>
                  <a:pt x="140354" y="703977"/>
                </a:cubicBezTo>
                <a:cubicBezTo>
                  <a:pt x="105199" y="703977"/>
                  <a:pt x="71908" y="691655"/>
                  <a:pt x="43145" y="669689"/>
                </a:cubicBezTo>
                <a:close/>
                <a:moveTo>
                  <a:pt x="196549" y="535751"/>
                </a:moveTo>
                <a:lnTo>
                  <a:pt x="196549" y="116526"/>
                </a:lnTo>
                <a:lnTo>
                  <a:pt x="0" y="205729"/>
                </a:lnTo>
                <a:lnTo>
                  <a:pt x="0" y="545931"/>
                </a:lnTo>
                <a:cubicBezTo>
                  <a:pt x="0" y="610757"/>
                  <a:pt x="40482" y="654420"/>
                  <a:pt x="100672" y="654420"/>
                </a:cubicBezTo>
                <a:cubicBezTo>
                  <a:pt x="159796" y="654152"/>
                  <a:pt x="196549" y="610221"/>
                  <a:pt x="196549" y="535751"/>
                </a:cubicBezTo>
                <a:close/>
              </a:path>
            </a:pathLst>
          </a:custGeom>
          <a:solidFill>
            <a:schemeClr val="accent1"/>
          </a:solidFill>
          <a:ln w="2643" cap="flat">
            <a:noFill/>
            <a:prstDash val="solid"/>
            <a:miter/>
          </a:ln>
        </p:spPr>
        <p:txBody>
          <a:bodyPr rtlCol="0" anchor="ctr"/>
          <a:lstStyle/>
          <a:p>
            <a:endParaRPr lang="en-US" sz="2400"/>
          </a:p>
        </p:txBody>
      </p:sp>
    </p:spTree>
    <p:extLst>
      <p:ext uri="{BB962C8B-B14F-4D97-AF65-F5344CB8AC3E}">
        <p14:creationId xmlns:p14="http://schemas.microsoft.com/office/powerpoint/2010/main" val="20858991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ver slide #3 – dark pic">
    <p:spTree>
      <p:nvGrpSpPr>
        <p:cNvPr id="1" name=""/>
        <p:cNvGrpSpPr/>
        <p:nvPr/>
      </p:nvGrpSpPr>
      <p:grpSpPr>
        <a:xfrm>
          <a:off x="0" y="0"/>
          <a:ext cx="0" cy="0"/>
          <a:chOff x="0" y="0"/>
          <a:chExt cx="0" cy="0"/>
        </a:xfrm>
      </p:grpSpPr>
      <p:sp>
        <p:nvSpPr>
          <p:cNvPr id="31" name="Primary-Client-Logo">
            <a:extLst>
              <a:ext uri="{FF2B5EF4-FFF2-40B4-BE49-F238E27FC236}">
                <a16:creationId xmlns:a16="http://schemas.microsoft.com/office/drawing/2014/main" id="{5B8625B6-1480-F74E-8480-E54F05C04A1E}"/>
              </a:ext>
            </a:extLst>
          </p:cNvPr>
          <p:cNvSpPr/>
          <p:nvPr userDrawn="1"/>
        </p:nvSpPr>
        <p:spPr>
          <a:xfrm>
            <a:off x="266007" y="343594"/>
            <a:ext cx="1429789" cy="17733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1" name="Picture Placeholder 20">
            <a:extLst>
              <a:ext uri="{FF2B5EF4-FFF2-40B4-BE49-F238E27FC236}">
                <a16:creationId xmlns:a16="http://schemas.microsoft.com/office/drawing/2014/main" id="{9889EC8D-7418-6041-AFCD-B88F0881B61D}"/>
              </a:ext>
            </a:extLst>
          </p:cNvPr>
          <p:cNvSpPr>
            <a:spLocks noGrp="1"/>
          </p:cNvSpPr>
          <p:nvPr>
            <p:ph type="pic" sz="quarter" idx="11"/>
          </p:nvPr>
        </p:nvSpPr>
        <p:spPr>
          <a:xfrm>
            <a:off x="0" y="0"/>
            <a:ext cx="12192000" cy="4377267"/>
          </a:xfrm>
          <a:custGeom>
            <a:avLst/>
            <a:gdLst>
              <a:gd name="connsiteX0" fmla="*/ 653749 w 9144000"/>
              <a:gd name="connsiteY0" fmla="*/ 573726 h 3282950"/>
              <a:gd name="connsiteX1" fmla="*/ 457200 w 9144000"/>
              <a:gd name="connsiteY1" fmla="*/ 662929 h 3282950"/>
              <a:gd name="connsiteX2" fmla="*/ 457200 w 9144000"/>
              <a:gd name="connsiteY2" fmla="*/ 1003131 h 3282950"/>
              <a:gd name="connsiteX3" fmla="*/ 557872 w 9144000"/>
              <a:gd name="connsiteY3" fmla="*/ 1111620 h 3282950"/>
              <a:gd name="connsiteX4" fmla="*/ 653749 w 9144000"/>
              <a:gd name="connsiteY4" fmla="*/ 992951 h 3282950"/>
              <a:gd name="connsiteX5" fmla="*/ 740039 w 9144000"/>
              <a:gd name="connsiteY5" fmla="*/ 534884 h 3282950"/>
              <a:gd name="connsiteX6" fmla="*/ 695296 w 9144000"/>
              <a:gd name="connsiteY6" fmla="*/ 556314 h 3282950"/>
              <a:gd name="connsiteX7" fmla="*/ 695296 w 9144000"/>
              <a:gd name="connsiteY7" fmla="*/ 980897 h 3282950"/>
              <a:gd name="connsiteX8" fmla="*/ 567459 w 9144000"/>
              <a:gd name="connsiteY8" fmla="*/ 1138944 h 3282950"/>
              <a:gd name="connsiteX9" fmla="*/ 500345 w 9144000"/>
              <a:gd name="connsiteY9" fmla="*/ 1126889 h 3282950"/>
              <a:gd name="connsiteX10" fmla="*/ 597554 w 9144000"/>
              <a:gd name="connsiteY10" fmla="*/ 1161177 h 3282950"/>
              <a:gd name="connsiteX11" fmla="*/ 740039 w 9144000"/>
              <a:gd name="connsiteY11" fmla="*/ 974200 h 3282950"/>
              <a:gd name="connsiteX12" fmla="*/ 827927 w 9144000"/>
              <a:gd name="connsiteY12" fmla="*/ 496310 h 3282950"/>
              <a:gd name="connsiteX13" fmla="*/ 782652 w 9144000"/>
              <a:gd name="connsiteY13" fmla="*/ 517740 h 3282950"/>
              <a:gd name="connsiteX14" fmla="*/ 782652 w 9144000"/>
              <a:gd name="connsiteY14" fmla="*/ 978486 h 3282950"/>
              <a:gd name="connsiteX15" fmla="*/ 612735 w 9144000"/>
              <a:gd name="connsiteY15" fmla="*/ 1187965 h 3282950"/>
              <a:gd name="connsiteX16" fmla="*/ 532304 w 9144000"/>
              <a:gd name="connsiteY16" fmla="*/ 1172428 h 3282950"/>
              <a:gd name="connsiteX17" fmla="*/ 644694 w 9144000"/>
              <a:gd name="connsiteY17" fmla="*/ 1212074 h 3282950"/>
              <a:gd name="connsiteX18" fmla="*/ 827927 w 9144000"/>
              <a:gd name="connsiteY18" fmla="*/ 982236 h 3282950"/>
              <a:gd name="connsiteX19" fmla="*/ 917413 w 9144000"/>
              <a:gd name="connsiteY19" fmla="*/ 457200 h 3282950"/>
              <a:gd name="connsiteX20" fmla="*/ 871072 w 9144000"/>
              <a:gd name="connsiteY20" fmla="*/ 479166 h 3282950"/>
              <a:gd name="connsiteX21" fmla="*/ 871072 w 9144000"/>
              <a:gd name="connsiteY21" fmla="*/ 980093 h 3282950"/>
              <a:gd name="connsiteX22" fmla="*/ 665468 w 9144000"/>
              <a:gd name="connsiteY22" fmla="*/ 1236718 h 3282950"/>
              <a:gd name="connsiteX23" fmla="*/ 585037 w 9144000"/>
              <a:gd name="connsiteY23" fmla="*/ 1223324 h 3282950"/>
              <a:gd name="connsiteX24" fmla="*/ 704884 w 9144000"/>
              <a:gd name="connsiteY24" fmla="*/ 1260023 h 3282950"/>
              <a:gd name="connsiteX25" fmla="*/ 917413 w 9144000"/>
              <a:gd name="connsiteY25" fmla="*/ 988933 h 3282950"/>
              <a:gd name="connsiteX26" fmla="*/ 0 w 9144000"/>
              <a:gd name="connsiteY26" fmla="*/ 0 h 3282950"/>
              <a:gd name="connsiteX27" fmla="*/ 9144000 w 9144000"/>
              <a:gd name="connsiteY27" fmla="*/ 0 h 3282950"/>
              <a:gd name="connsiteX28" fmla="*/ 9144000 w 9144000"/>
              <a:gd name="connsiteY28" fmla="*/ 3282950 h 3282950"/>
              <a:gd name="connsiteX29" fmla="*/ 6537139 w 9144000"/>
              <a:gd name="connsiteY29" fmla="*/ 3282950 h 3282950"/>
              <a:gd name="connsiteX30" fmla="*/ 6994964 w 9144000"/>
              <a:gd name="connsiteY30" fmla="*/ 2447603 h 3282950"/>
              <a:gd name="connsiteX31" fmla="*/ 0 w 9144000"/>
              <a:gd name="connsiteY31" fmla="*/ 2447603 h 3282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9144000" h="3282950">
                <a:moveTo>
                  <a:pt x="653749" y="573726"/>
                </a:moveTo>
                <a:lnTo>
                  <a:pt x="457200" y="662929"/>
                </a:lnTo>
                <a:lnTo>
                  <a:pt x="457200" y="1003131"/>
                </a:lnTo>
                <a:cubicBezTo>
                  <a:pt x="457200" y="1067957"/>
                  <a:pt x="497682" y="1111620"/>
                  <a:pt x="557872" y="1111620"/>
                </a:cubicBezTo>
                <a:cubicBezTo>
                  <a:pt x="616996" y="1111352"/>
                  <a:pt x="653749" y="1067421"/>
                  <a:pt x="653749" y="992951"/>
                </a:cubicBezTo>
                <a:close/>
                <a:moveTo>
                  <a:pt x="740039" y="534884"/>
                </a:moveTo>
                <a:lnTo>
                  <a:pt x="695296" y="556314"/>
                </a:lnTo>
                <a:lnTo>
                  <a:pt x="695296" y="980897"/>
                </a:lnTo>
                <a:cubicBezTo>
                  <a:pt x="695296" y="1095548"/>
                  <a:pt x="646825" y="1138944"/>
                  <a:pt x="567459" y="1138944"/>
                </a:cubicBezTo>
                <a:cubicBezTo>
                  <a:pt x="547751" y="1138944"/>
                  <a:pt x="524847" y="1134390"/>
                  <a:pt x="500345" y="1126889"/>
                </a:cubicBezTo>
                <a:cubicBezTo>
                  <a:pt x="529108" y="1148855"/>
                  <a:pt x="562399" y="1161177"/>
                  <a:pt x="597554" y="1161177"/>
                </a:cubicBezTo>
                <a:cubicBezTo>
                  <a:pt x="681447" y="1161177"/>
                  <a:pt x="740039" y="1102780"/>
                  <a:pt x="740039" y="974200"/>
                </a:cubicBezTo>
                <a:close/>
                <a:moveTo>
                  <a:pt x="827927" y="496310"/>
                </a:moveTo>
                <a:lnTo>
                  <a:pt x="782652" y="517740"/>
                </a:lnTo>
                <a:lnTo>
                  <a:pt x="782652" y="978486"/>
                </a:lnTo>
                <a:cubicBezTo>
                  <a:pt x="782652" y="1123675"/>
                  <a:pt x="714472" y="1187965"/>
                  <a:pt x="612735" y="1187965"/>
                </a:cubicBezTo>
                <a:cubicBezTo>
                  <a:pt x="588233" y="1187965"/>
                  <a:pt x="560269" y="1181804"/>
                  <a:pt x="532304" y="1172428"/>
                </a:cubicBezTo>
                <a:cubicBezTo>
                  <a:pt x="565861" y="1197073"/>
                  <a:pt x="605811" y="1212074"/>
                  <a:pt x="644694" y="1212074"/>
                </a:cubicBezTo>
                <a:cubicBezTo>
                  <a:pt x="751225" y="1212074"/>
                  <a:pt x="827927" y="1134390"/>
                  <a:pt x="827927" y="982236"/>
                </a:cubicBezTo>
                <a:close/>
                <a:moveTo>
                  <a:pt x="917413" y="457200"/>
                </a:moveTo>
                <a:lnTo>
                  <a:pt x="871072" y="479166"/>
                </a:lnTo>
                <a:lnTo>
                  <a:pt x="871072" y="980093"/>
                </a:lnTo>
                <a:cubicBezTo>
                  <a:pt x="871072" y="1148319"/>
                  <a:pt x="786647" y="1236718"/>
                  <a:pt x="665468" y="1236718"/>
                </a:cubicBezTo>
                <a:cubicBezTo>
                  <a:pt x="636971" y="1236718"/>
                  <a:pt x="610338" y="1231896"/>
                  <a:pt x="585037" y="1223324"/>
                </a:cubicBezTo>
                <a:cubicBezTo>
                  <a:pt x="620991" y="1246897"/>
                  <a:pt x="661739" y="1260291"/>
                  <a:pt x="704884" y="1260023"/>
                </a:cubicBezTo>
                <a:cubicBezTo>
                  <a:pt x="829525" y="1260023"/>
                  <a:pt x="917413" y="1160374"/>
                  <a:pt x="917413" y="988933"/>
                </a:cubicBezTo>
                <a:close/>
                <a:moveTo>
                  <a:pt x="0" y="0"/>
                </a:moveTo>
                <a:lnTo>
                  <a:pt x="9144000" y="0"/>
                </a:lnTo>
                <a:lnTo>
                  <a:pt x="9144000" y="3282950"/>
                </a:lnTo>
                <a:lnTo>
                  <a:pt x="6537139" y="3282950"/>
                </a:lnTo>
                <a:lnTo>
                  <a:pt x="6994964" y="2447603"/>
                </a:lnTo>
                <a:lnTo>
                  <a:pt x="0" y="2447603"/>
                </a:lnTo>
                <a:close/>
              </a:path>
            </a:pathLst>
          </a:custGeom>
          <a:solidFill>
            <a:schemeClr val="tx2"/>
          </a:solidFill>
        </p:spPr>
        <p:txBody>
          <a:bodyPr wrap="square" anchor="ctr">
            <a:noAutofit/>
          </a:bodyPr>
          <a:lstStyle>
            <a:lvl1pPr marL="0" indent="0" algn="ctr">
              <a:buNone/>
              <a:defRPr/>
            </a:lvl1pPr>
          </a:lstStyle>
          <a:p>
            <a:r>
              <a:rPr lang="en-US"/>
              <a:t>Click icon to add picture</a:t>
            </a:r>
          </a:p>
        </p:txBody>
      </p:sp>
      <p:sp>
        <p:nvSpPr>
          <p:cNvPr id="16" name="Freeform 15">
            <a:extLst>
              <a:ext uri="{FF2B5EF4-FFF2-40B4-BE49-F238E27FC236}">
                <a16:creationId xmlns:a16="http://schemas.microsoft.com/office/drawing/2014/main" id="{9C58A3EB-27BC-514E-9F05-03E18670B808}"/>
              </a:ext>
            </a:extLst>
          </p:cNvPr>
          <p:cNvSpPr/>
          <p:nvPr userDrawn="1"/>
        </p:nvSpPr>
        <p:spPr>
          <a:xfrm>
            <a:off x="-23990" y="3258246"/>
            <a:ext cx="9365059" cy="1875421"/>
          </a:xfrm>
          <a:custGeom>
            <a:avLst/>
            <a:gdLst>
              <a:gd name="connsiteX0" fmla="*/ 0 w 7023794"/>
              <a:gd name="connsiteY0" fmla="*/ 0 h 1406566"/>
              <a:gd name="connsiteX1" fmla="*/ 7023794 w 7023794"/>
              <a:gd name="connsiteY1" fmla="*/ 0 h 1406566"/>
              <a:gd name="connsiteX2" fmla="*/ 6252903 w 7023794"/>
              <a:gd name="connsiteY2" fmla="*/ 1406566 h 1406566"/>
              <a:gd name="connsiteX3" fmla="*/ 0 w 7023794"/>
              <a:gd name="connsiteY3" fmla="*/ 1406566 h 1406566"/>
            </a:gdLst>
            <a:ahLst/>
            <a:cxnLst>
              <a:cxn ang="0">
                <a:pos x="connsiteX0" y="connsiteY0"/>
              </a:cxn>
              <a:cxn ang="0">
                <a:pos x="connsiteX1" y="connsiteY1"/>
              </a:cxn>
              <a:cxn ang="0">
                <a:pos x="connsiteX2" y="connsiteY2"/>
              </a:cxn>
              <a:cxn ang="0">
                <a:pos x="connsiteX3" y="connsiteY3"/>
              </a:cxn>
            </a:cxnLst>
            <a:rect l="l" t="t" r="r" b="b"/>
            <a:pathLst>
              <a:path w="7023793" h="1406566">
                <a:moveTo>
                  <a:pt x="0" y="0"/>
                </a:moveTo>
                <a:lnTo>
                  <a:pt x="7023794" y="0"/>
                </a:lnTo>
                <a:lnTo>
                  <a:pt x="6252903" y="1406566"/>
                </a:lnTo>
                <a:lnTo>
                  <a:pt x="0" y="140656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400"/>
          </a:p>
        </p:txBody>
      </p:sp>
      <p:sp>
        <p:nvSpPr>
          <p:cNvPr id="2" name="Title 1">
            <a:extLst>
              <a:ext uri="{FF2B5EF4-FFF2-40B4-BE49-F238E27FC236}">
                <a16:creationId xmlns:a16="http://schemas.microsoft.com/office/drawing/2014/main" id="{6E65152D-294A-CB4D-A24A-4F357E1ABC0D}"/>
              </a:ext>
            </a:extLst>
          </p:cNvPr>
          <p:cNvSpPr>
            <a:spLocks noGrp="1"/>
          </p:cNvSpPr>
          <p:nvPr>
            <p:ph type="ctrTitle" hasCustomPrompt="1"/>
          </p:nvPr>
        </p:nvSpPr>
        <p:spPr>
          <a:xfrm>
            <a:off x="525381" y="3245931"/>
            <a:ext cx="7891553" cy="1850224"/>
          </a:xfrm>
        </p:spPr>
        <p:txBody>
          <a:bodyPr rIns="0" anchor="ctr" anchorCtr="0">
            <a:noAutofit/>
          </a:bodyPr>
          <a:lstStyle>
            <a:lvl1pPr algn="l">
              <a:lnSpc>
                <a:spcPct val="100000"/>
              </a:lnSpc>
              <a:defRPr sz="4267" spc="0" baseline="0">
                <a:solidFill>
                  <a:schemeClr val="bg1"/>
                </a:solidFill>
              </a:defRPr>
            </a:lvl1pPr>
          </a:lstStyle>
          <a:p>
            <a:r>
              <a:rPr lang="en-US"/>
              <a:t>Two-line title slide with dark photo</a:t>
            </a:r>
          </a:p>
        </p:txBody>
      </p:sp>
      <p:sp>
        <p:nvSpPr>
          <p:cNvPr id="3" name="Subtitle 2">
            <a:extLst>
              <a:ext uri="{FF2B5EF4-FFF2-40B4-BE49-F238E27FC236}">
                <a16:creationId xmlns:a16="http://schemas.microsoft.com/office/drawing/2014/main" id="{C4BACBDA-5A3D-3241-B917-E2149A7F0899}"/>
              </a:ext>
            </a:extLst>
          </p:cNvPr>
          <p:cNvSpPr>
            <a:spLocks noGrp="1"/>
          </p:cNvSpPr>
          <p:nvPr>
            <p:ph type="subTitle" idx="1"/>
          </p:nvPr>
        </p:nvSpPr>
        <p:spPr>
          <a:xfrm>
            <a:off x="513809" y="5223519"/>
            <a:ext cx="7891553" cy="428635"/>
          </a:xfrm>
        </p:spPr>
        <p:txBody>
          <a:bodyPr rIns="0">
            <a:noAutofit/>
          </a:bodyPr>
          <a:lstStyle>
            <a:lvl1pPr marL="0" indent="0" algn="l">
              <a:buNone/>
              <a:defRPr sz="1867">
                <a:solidFill>
                  <a:schemeClr val="accent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11" name="Rectangle 10">
            <a:extLst>
              <a:ext uri="{FF2B5EF4-FFF2-40B4-BE49-F238E27FC236}">
                <a16:creationId xmlns:a16="http://schemas.microsoft.com/office/drawing/2014/main" id="{93B11AB8-EAC3-A64E-8232-B09EC712489C}"/>
              </a:ext>
            </a:extLst>
          </p:cNvPr>
          <p:cNvSpPr/>
          <p:nvPr userDrawn="1"/>
        </p:nvSpPr>
        <p:spPr>
          <a:xfrm>
            <a:off x="432261" y="6138955"/>
            <a:ext cx="11150140" cy="5364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Rectangle 9">
            <a:extLst>
              <a:ext uri="{FF2B5EF4-FFF2-40B4-BE49-F238E27FC236}">
                <a16:creationId xmlns:a16="http://schemas.microsoft.com/office/drawing/2014/main" id="{C6B4250A-775D-EF48-A209-44384C0A5ECC}"/>
              </a:ext>
            </a:extLst>
          </p:cNvPr>
          <p:cNvSpPr/>
          <p:nvPr userDrawn="1"/>
        </p:nvSpPr>
        <p:spPr>
          <a:xfrm>
            <a:off x="7655698" y="6321552"/>
            <a:ext cx="3926703" cy="5364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3" name="Text Placeholder 4">
            <a:extLst>
              <a:ext uri="{FF2B5EF4-FFF2-40B4-BE49-F238E27FC236}">
                <a16:creationId xmlns:a16="http://schemas.microsoft.com/office/drawing/2014/main" id="{85C6AF34-C5F3-3E4D-AACD-6675E86ABE66}"/>
              </a:ext>
            </a:extLst>
          </p:cNvPr>
          <p:cNvSpPr>
            <a:spLocks noGrp="1"/>
          </p:cNvSpPr>
          <p:nvPr>
            <p:ph type="body" sz="quarter" idx="12"/>
          </p:nvPr>
        </p:nvSpPr>
        <p:spPr>
          <a:xfrm>
            <a:off x="511451" y="6050870"/>
            <a:ext cx="3009900" cy="270245"/>
          </a:xfrm>
        </p:spPr>
        <p:txBody>
          <a:bodyPr/>
          <a:lstStyle>
            <a:lvl1pPr marL="0" indent="0">
              <a:buNone/>
              <a:defRPr sz="1333" b="0"/>
            </a:lvl1pPr>
            <a:lvl2pPr marL="118530" indent="0">
              <a:buNone/>
              <a:defRPr/>
            </a:lvl2pPr>
          </a:lstStyle>
          <a:p>
            <a:pPr lvl="0"/>
            <a:r>
              <a:rPr lang="en-US"/>
              <a:t>Click to edit Master text styles</a:t>
            </a:r>
          </a:p>
        </p:txBody>
      </p:sp>
      <p:pic>
        <p:nvPicPr>
          <p:cNvPr id="14" name="Primary-Client-Logo" descr="A close up of a sign&#10;&#10;Description automatically generated">
            <a:extLst>
              <a:ext uri="{FF2B5EF4-FFF2-40B4-BE49-F238E27FC236}">
                <a16:creationId xmlns:a16="http://schemas.microsoft.com/office/drawing/2014/main" id="{6248AEE8-4CC3-E44F-B260-4C4050E5068A}"/>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080123" y="5703486"/>
            <a:ext cx="1505517" cy="536449"/>
          </a:xfrm>
          <a:prstGeom prst="rect">
            <a:avLst/>
          </a:prstGeom>
        </p:spPr>
      </p:pic>
    </p:spTree>
    <p:extLst>
      <p:ext uri="{BB962C8B-B14F-4D97-AF65-F5344CB8AC3E}">
        <p14:creationId xmlns:p14="http://schemas.microsoft.com/office/powerpoint/2010/main" val="3689932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itle slide blue">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65152D-294A-CB4D-A24A-4F357E1ABC0D}"/>
              </a:ext>
            </a:extLst>
          </p:cNvPr>
          <p:cNvSpPr>
            <a:spLocks noGrp="1"/>
          </p:cNvSpPr>
          <p:nvPr>
            <p:ph type="ctrTitle" hasCustomPrompt="1"/>
          </p:nvPr>
        </p:nvSpPr>
        <p:spPr>
          <a:xfrm>
            <a:off x="1906762" y="2781836"/>
            <a:ext cx="8303340" cy="1796889"/>
          </a:xfrm>
        </p:spPr>
        <p:txBody>
          <a:bodyPr anchor="ctr">
            <a:noAutofit/>
          </a:bodyPr>
          <a:lstStyle>
            <a:lvl1pPr algn="l">
              <a:defRPr sz="5067" spc="0" baseline="0">
                <a:solidFill>
                  <a:schemeClr val="bg1"/>
                </a:solidFill>
              </a:defRPr>
            </a:lvl1pPr>
          </a:lstStyle>
          <a:p>
            <a:r>
              <a:rPr lang="en-US"/>
              <a:t>Section title</a:t>
            </a:r>
          </a:p>
        </p:txBody>
      </p:sp>
      <p:sp>
        <p:nvSpPr>
          <p:cNvPr id="16" name="Primary-Client-Logo">
            <a:extLst>
              <a:ext uri="{FF2B5EF4-FFF2-40B4-BE49-F238E27FC236}">
                <a16:creationId xmlns:a16="http://schemas.microsoft.com/office/drawing/2014/main" id="{91B53ED4-67C3-2545-961B-C7D8D4E0696B}"/>
              </a:ext>
            </a:extLst>
          </p:cNvPr>
          <p:cNvSpPr/>
          <p:nvPr/>
        </p:nvSpPr>
        <p:spPr>
          <a:xfrm>
            <a:off x="609601" y="609601"/>
            <a:ext cx="613617" cy="1070436"/>
          </a:xfrm>
          <a:custGeom>
            <a:avLst/>
            <a:gdLst>
              <a:gd name="connsiteX0" fmla="*/ 127837 w 460213"/>
              <a:gd name="connsiteY0" fmla="*/ 766124 h 802827"/>
              <a:gd name="connsiteX1" fmla="*/ 127837 w 460213"/>
              <a:gd name="connsiteY1" fmla="*/ 766124 h 802827"/>
              <a:gd name="connsiteX2" fmla="*/ 208268 w 460213"/>
              <a:gd name="connsiteY2" fmla="*/ 779518 h 802827"/>
              <a:gd name="connsiteX3" fmla="*/ 413872 w 460213"/>
              <a:gd name="connsiteY3" fmla="*/ 522893 h 802827"/>
              <a:gd name="connsiteX4" fmla="*/ 413872 w 460213"/>
              <a:gd name="connsiteY4" fmla="*/ 21966 h 802827"/>
              <a:gd name="connsiteX5" fmla="*/ 460213 w 460213"/>
              <a:gd name="connsiteY5" fmla="*/ 0 h 802827"/>
              <a:gd name="connsiteX6" fmla="*/ 460213 w 460213"/>
              <a:gd name="connsiteY6" fmla="*/ 531733 h 802827"/>
              <a:gd name="connsiteX7" fmla="*/ 247684 w 460213"/>
              <a:gd name="connsiteY7" fmla="*/ 802823 h 802827"/>
              <a:gd name="connsiteX8" fmla="*/ 127837 w 460213"/>
              <a:gd name="connsiteY8" fmla="*/ 766124 h 802827"/>
              <a:gd name="connsiteX9" fmla="*/ 75104 w 460213"/>
              <a:gd name="connsiteY9" fmla="*/ 715228 h 802827"/>
              <a:gd name="connsiteX10" fmla="*/ 75104 w 460213"/>
              <a:gd name="connsiteY10" fmla="*/ 715228 h 802827"/>
              <a:gd name="connsiteX11" fmla="*/ 155535 w 460213"/>
              <a:gd name="connsiteY11" fmla="*/ 730765 h 802827"/>
              <a:gd name="connsiteX12" fmla="*/ 325452 w 460213"/>
              <a:gd name="connsiteY12" fmla="*/ 521286 h 802827"/>
              <a:gd name="connsiteX13" fmla="*/ 325452 w 460213"/>
              <a:gd name="connsiteY13" fmla="*/ 60540 h 802827"/>
              <a:gd name="connsiteX14" fmla="*/ 370727 w 460213"/>
              <a:gd name="connsiteY14" fmla="*/ 39110 h 802827"/>
              <a:gd name="connsiteX15" fmla="*/ 370727 w 460213"/>
              <a:gd name="connsiteY15" fmla="*/ 525036 h 802827"/>
              <a:gd name="connsiteX16" fmla="*/ 187494 w 460213"/>
              <a:gd name="connsiteY16" fmla="*/ 754874 h 802827"/>
              <a:gd name="connsiteX17" fmla="*/ 75104 w 460213"/>
              <a:gd name="connsiteY17" fmla="*/ 715228 h 802827"/>
              <a:gd name="connsiteX18" fmla="*/ 43145 w 460213"/>
              <a:gd name="connsiteY18" fmla="*/ 669689 h 802827"/>
              <a:gd name="connsiteX19" fmla="*/ 43145 w 460213"/>
              <a:gd name="connsiteY19" fmla="*/ 669689 h 802827"/>
              <a:gd name="connsiteX20" fmla="*/ 110259 w 460213"/>
              <a:gd name="connsiteY20" fmla="*/ 681744 h 802827"/>
              <a:gd name="connsiteX21" fmla="*/ 238096 w 460213"/>
              <a:gd name="connsiteY21" fmla="*/ 523697 h 802827"/>
              <a:gd name="connsiteX22" fmla="*/ 238096 w 460213"/>
              <a:gd name="connsiteY22" fmla="*/ 99114 h 802827"/>
              <a:gd name="connsiteX23" fmla="*/ 282839 w 460213"/>
              <a:gd name="connsiteY23" fmla="*/ 77684 h 802827"/>
              <a:gd name="connsiteX24" fmla="*/ 282839 w 460213"/>
              <a:gd name="connsiteY24" fmla="*/ 517000 h 802827"/>
              <a:gd name="connsiteX25" fmla="*/ 140354 w 460213"/>
              <a:gd name="connsiteY25" fmla="*/ 703977 h 802827"/>
              <a:gd name="connsiteX26" fmla="*/ 43145 w 460213"/>
              <a:gd name="connsiteY26" fmla="*/ 669689 h 802827"/>
              <a:gd name="connsiteX27" fmla="*/ 196549 w 460213"/>
              <a:gd name="connsiteY27" fmla="*/ 535751 h 802827"/>
              <a:gd name="connsiteX28" fmla="*/ 196549 w 460213"/>
              <a:gd name="connsiteY28" fmla="*/ 116526 h 802827"/>
              <a:gd name="connsiteX29" fmla="*/ 0 w 460213"/>
              <a:gd name="connsiteY29" fmla="*/ 205729 h 802827"/>
              <a:gd name="connsiteX30" fmla="*/ 0 w 460213"/>
              <a:gd name="connsiteY30" fmla="*/ 545931 h 802827"/>
              <a:gd name="connsiteX31" fmla="*/ 100672 w 460213"/>
              <a:gd name="connsiteY31" fmla="*/ 654420 h 802827"/>
              <a:gd name="connsiteX32" fmla="*/ 196549 w 460213"/>
              <a:gd name="connsiteY32" fmla="*/ 535751 h 802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60213" h="802827">
                <a:moveTo>
                  <a:pt x="127837" y="766124"/>
                </a:moveTo>
                <a:lnTo>
                  <a:pt x="127837" y="766124"/>
                </a:lnTo>
                <a:cubicBezTo>
                  <a:pt x="153138" y="774696"/>
                  <a:pt x="179771" y="779518"/>
                  <a:pt x="208268" y="779518"/>
                </a:cubicBezTo>
                <a:cubicBezTo>
                  <a:pt x="329447" y="779518"/>
                  <a:pt x="413872" y="691119"/>
                  <a:pt x="413872" y="522893"/>
                </a:cubicBezTo>
                <a:lnTo>
                  <a:pt x="413872" y="21966"/>
                </a:lnTo>
                <a:lnTo>
                  <a:pt x="460213" y="0"/>
                </a:lnTo>
                <a:lnTo>
                  <a:pt x="460213" y="531733"/>
                </a:lnTo>
                <a:cubicBezTo>
                  <a:pt x="460213" y="703174"/>
                  <a:pt x="372325" y="802823"/>
                  <a:pt x="247684" y="802823"/>
                </a:cubicBezTo>
                <a:cubicBezTo>
                  <a:pt x="204539" y="803091"/>
                  <a:pt x="163791" y="789697"/>
                  <a:pt x="127837" y="766124"/>
                </a:cubicBezTo>
                <a:close/>
                <a:moveTo>
                  <a:pt x="75104" y="715228"/>
                </a:moveTo>
                <a:lnTo>
                  <a:pt x="75104" y="715228"/>
                </a:lnTo>
                <a:cubicBezTo>
                  <a:pt x="103069" y="724604"/>
                  <a:pt x="131033" y="730765"/>
                  <a:pt x="155535" y="730765"/>
                </a:cubicBezTo>
                <a:cubicBezTo>
                  <a:pt x="257272" y="730765"/>
                  <a:pt x="325452" y="666475"/>
                  <a:pt x="325452" y="521286"/>
                </a:cubicBezTo>
                <a:lnTo>
                  <a:pt x="325452" y="60540"/>
                </a:lnTo>
                <a:lnTo>
                  <a:pt x="370727" y="39110"/>
                </a:lnTo>
                <a:lnTo>
                  <a:pt x="370727" y="525036"/>
                </a:lnTo>
                <a:cubicBezTo>
                  <a:pt x="370727" y="677190"/>
                  <a:pt x="294025" y="754874"/>
                  <a:pt x="187494" y="754874"/>
                </a:cubicBezTo>
                <a:cubicBezTo>
                  <a:pt x="148611" y="754874"/>
                  <a:pt x="108661" y="739873"/>
                  <a:pt x="75104" y="715228"/>
                </a:cubicBezTo>
                <a:close/>
                <a:moveTo>
                  <a:pt x="43145" y="669689"/>
                </a:moveTo>
                <a:lnTo>
                  <a:pt x="43145" y="669689"/>
                </a:lnTo>
                <a:cubicBezTo>
                  <a:pt x="67647" y="677190"/>
                  <a:pt x="90551" y="681744"/>
                  <a:pt x="110259" y="681744"/>
                </a:cubicBezTo>
                <a:cubicBezTo>
                  <a:pt x="189625" y="681744"/>
                  <a:pt x="238096" y="638348"/>
                  <a:pt x="238096" y="523697"/>
                </a:cubicBezTo>
                <a:lnTo>
                  <a:pt x="238096" y="99114"/>
                </a:lnTo>
                <a:lnTo>
                  <a:pt x="282839" y="77684"/>
                </a:lnTo>
                <a:lnTo>
                  <a:pt x="282839" y="517000"/>
                </a:lnTo>
                <a:cubicBezTo>
                  <a:pt x="282839" y="645580"/>
                  <a:pt x="224247" y="703977"/>
                  <a:pt x="140354" y="703977"/>
                </a:cubicBezTo>
                <a:cubicBezTo>
                  <a:pt x="105199" y="703977"/>
                  <a:pt x="71908" y="691655"/>
                  <a:pt x="43145" y="669689"/>
                </a:cubicBezTo>
                <a:close/>
                <a:moveTo>
                  <a:pt x="196549" y="535751"/>
                </a:moveTo>
                <a:lnTo>
                  <a:pt x="196549" y="116526"/>
                </a:lnTo>
                <a:lnTo>
                  <a:pt x="0" y="205729"/>
                </a:lnTo>
                <a:lnTo>
                  <a:pt x="0" y="545931"/>
                </a:lnTo>
                <a:cubicBezTo>
                  <a:pt x="0" y="610757"/>
                  <a:pt x="40482" y="654420"/>
                  <a:pt x="100672" y="654420"/>
                </a:cubicBezTo>
                <a:cubicBezTo>
                  <a:pt x="159796" y="654152"/>
                  <a:pt x="196549" y="610221"/>
                  <a:pt x="196549" y="535751"/>
                </a:cubicBezTo>
                <a:close/>
              </a:path>
            </a:pathLst>
          </a:custGeom>
          <a:solidFill>
            <a:schemeClr val="bg1"/>
          </a:solidFill>
          <a:ln w="2643" cap="flat">
            <a:noFill/>
            <a:prstDash val="solid"/>
            <a:miter/>
          </a:ln>
        </p:spPr>
        <p:txBody>
          <a:bodyPr rtlCol="0" anchor="ctr"/>
          <a:lstStyle/>
          <a:p>
            <a:endParaRPr lang="en-US" sz="2400"/>
          </a:p>
        </p:txBody>
      </p:sp>
    </p:spTree>
    <p:extLst>
      <p:ext uri="{BB962C8B-B14F-4D97-AF65-F5344CB8AC3E}">
        <p14:creationId xmlns:p14="http://schemas.microsoft.com/office/powerpoint/2010/main" val="1983468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le slide white">
    <p:bg>
      <p:bgPr>
        <a:solidFill>
          <a:schemeClr val="bg1"/>
        </a:solidFill>
        <a:effectLst/>
      </p:bgPr>
    </p:bg>
    <p:spTree>
      <p:nvGrpSpPr>
        <p:cNvPr id="1" name=""/>
        <p:cNvGrpSpPr/>
        <p:nvPr/>
      </p:nvGrpSpPr>
      <p:grpSpPr>
        <a:xfrm>
          <a:off x="0" y="0"/>
          <a:ext cx="0" cy="0"/>
          <a:chOff x="0" y="0"/>
          <a:chExt cx="0" cy="0"/>
        </a:xfrm>
      </p:grpSpPr>
      <p:sp>
        <p:nvSpPr>
          <p:cNvPr id="16" name="Primary-Client-Logo">
            <a:extLst>
              <a:ext uri="{FF2B5EF4-FFF2-40B4-BE49-F238E27FC236}">
                <a16:creationId xmlns:a16="http://schemas.microsoft.com/office/drawing/2014/main" id="{91B53ED4-67C3-2545-961B-C7D8D4E0696B}"/>
              </a:ext>
            </a:extLst>
          </p:cNvPr>
          <p:cNvSpPr/>
          <p:nvPr/>
        </p:nvSpPr>
        <p:spPr>
          <a:xfrm>
            <a:off x="609601" y="609601"/>
            <a:ext cx="613617" cy="1070436"/>
          </a:xfrm>
          <a:custGeom>
            <a:avLst/>
            <a:gdLst>
              <a:gd name="connsiteX0" fmla="*/ 127837 w 460213"/>
              <a:gd name="connsiteY0" fmla="*/ 766124 h 802827"/>
              <a:gd name="connsiteX1" fmla="*/ 127837 w 460213"/>
              <a:gd name="connsiteY1" fmla="*/ 766124 h 802827"/>
              <a:gd name="connsiteX2" fmla="*/ 208268 w 460213"/>
              <a:gd name="connsiteY2" fmla="*/ 779518 h 802827"/>
              <a:gd name="connsiteX3" fmla="*/ 413872 w 460213"/>
              <a:gd name="connsiteY3" fmla="*/ 522893 h 802827"/>
              <a:gd name="connsiteX4" fmla="*/ 413872 w 460213"/>
              <a:gd name="connsiteY4" fmla="*/ 21966 h 802827"/>
              <a:gd name="connsiteX5" fmla="*/ 460213 w 460213"/>
              <a:gd name="connsiteY5" fmla="*/ 0 h 802827"/>
              <a:gd name="connsiteX6" fmla="*/ 460213 w 460213"/>
              <a:gd name="connsiteY6" fmla="*/ 531733 h 802827"/>
              <a:gd name="connsiteX7" fmla="*/ 247684 w 460213"/>
              <a:gd name="connsiteY7" fmla="*/ 802823 h 802827"/>
              <a:gd name="connsiteX8" fmla="*/ 127837 w 460213"/>
              <a:gd name="connsiteY8" fmla="*/ 766124 h 802827"/>
              <a:gd name="connsiteX9" fmla="*/ 75104 w 460213"/>
              <a:gd name="connsiteY9" fmla="*/ 715228 h 802827"/>
              <a:gd name="connsiteX10" fmla="*/ 75104 w 460213"/>
              <a:gd name="connsiteY10" fmla="*/ 715228 h 802827"/>
              <a:gd name="connsiteX11" fmla="*/ 155535 w 460213"/>
              <a:gd name="connsiteY11" fmla="*/ 730765 h 802827"/>
              <a:gd name="connsiteX12" fmla="*/ 325452 w 460213"/>
              <a:gd name="connsiteY12" fmla="*/ 521286 h 802827"/>
              <a:gd name="connsiteX13" fmla="*/ 325452 w 460213"/>
              <a:gd name="connsiteY13" fmla="*/ 60540 h 802827"/>
              <a:gd name="connsiteX14" fmla="*/ 370727 w 460213"/>
              <a:gd name="connsiteY14" fmla="*/ 39110 h 802827"/>
              <a:gd name="connsiteX15" fmla="*/ 370727 w 460213"/>
              <a:gd name="connsiteY15" fmla="*/ 525036 h 802827"/>
              <a:gd name="connsiteX16" fmla="*/ 187494 w 460213"/>
              <a:gd name="connsiteY16" fmla="*/ 754874 h 802827"/>
              <a:gd name="connsiteX17" fmla="*/ 75104 w 460213"/>
              <a:gd name="connsiteY17" fmla="*/ 715228 h 802827"/>
              <a:gd name="connsiteX18" fmla="*/ 43145 w 460213"/>
              <a:gd name="connsiteY18" fmla="*/ 669689 h 802827"/>
              <a:gd name="connsiteX19" fmla="*/ 43145 w 460213"/>
              <a:gd name="connsiteY19" fmla="*/ 669689 h 802827"/>
              <a:gd name="connsiteX20" fmla="*/ 110259 w 460213"/>
              <a:gd name="connsiteY20" fmla="*/ 681744 h 802827"/>
              <a:gd name="connsiteX21" fmla="*/ 238096 w 460213"/>
              <a:gd name="connsiteY21" fmla="*/ 523697 h 802827"/>
              <a:gd name="connsiteX22" fmla="*/ 238096 w 460213"/>
              <a:gd name="connsiteY22" fmla="*/ 99114 h 802827"/>
              <a:gd name="connsiteX23" fmla="*/ 282839 w 460213"/>
              <a:gd name="connsiteY23" fmla="*/ 77684 h 802827"/>
              <a:gd name="connsiteX24" fmla="*/ 282839 w 460213"/>
              <a:gd name="connsiteY24" fmla="*/ 517000 h 802827"/>
              <a:gd name="connsiteX25" fmla="*/ 140354 w 460213"/>
              <a:gd name="connsiteY25" fmla="*/ 703977 h 802827"/>
              <a:gd name="connsiteX26" fmla="*/ 43145 w 460213"/>
              <a:gd name="connsiteY26" fmla="*/ 669689 h 802827"/>
              <a:gd name="connsiteX27" fmla="*/ 196549 w 460213"/>
              <a:gd name="connsiteY27" fmla="*/ 535751 h 802827"/>
              <a:gd name="connsiteX28" fmla="*/ 196549 w 460213"/>
              <a:gd name="connsiteY28" fmla="*/ 116526 h 802827"/>
              <a:gd name="connsiteX29" fmla="*/ 0 w 460213"/>
              <a:gd name="connsiteY29" fmla="*/ 205729 h 802827"/>
              <a:gd name="connsiteX30" fmla="*/ 0 w 460213"/>
              <a:gd name="connsiteY30" fmla="*/ 545931 h 802827"/>
              <a:gd name="connsiteX31" fmla="*/ 100672 w 460213"/>
              <a:gd name="connsiteY31" fmla="*/ 654420 h 802827"/>
              <a:gd name="connsiteX32" fmla="*/ 196549 w 460213"/>
              <a:gd name="connsiteY32" fmla="*/ 535751 h 802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60213" h="802827">
                <a:moveTo>
                  <a:pt x="127837" y="766124"/>
                </a:moveTo>
                <a:lnTo>
                  <a:pt x="127837" y="766124"/>
                </a:lnTo>
                <a:cubicBezTo>
                  <a:pt x="153138" y="774696"/>
                  <a:pt x="179771" y="779518"/>
                  <a:pt x="208268" y="779518"/>
                </a:cubicBezTo>
                <a:cubicBezTo>
                  <a:pt x="329447" y="779518"/>
                  <a:pt x="413872" y="691119"/>
                  <a:pt x="413872" y="522893"/>
                </a:cubicBezTo>
                <a:lnTo>
                  <a:pt x="413872" y="21966"/>
                </a:lnTo>
                <a:lnTo>
                  <a:pt x="460213" y="0"/>
                </a:lnTo>
                <a:lnTo>
                  <a:pt x="460213" y="531733"/>
                </a:lnTo>
                <a:cubicBezTo>
                  <a:pt x="460213" y="703174"/>
                  <a:pt x="372325" y="802823"/>
                  <a:pt x="247684" y="802823"/>
                </a:cubicBezTo>
                <a:cubicBezTo>
                  <a:pt x="204539" y="803091"/>
                  <a:pt x="163791" y="789697"/>
                  <a:pt x="127837" y="766124"/>
                </a:cubicBezTo>
                <a:close/>
                <a:moveTo>
                  <a:pt x="75104" y="715228"/>
                </a:moveTo>
                <a:lnTo>
                  <a:pt x="75104" y="715228"/>
                </a:lnTo>
                <a:cubicBezTo>
                  <a:pt x="103069" y="724604"/>
                  <a:pt x="131033" y="730765"/>
                  <a:pt x="155535" y="730765"/>
                </a:cubicBezTo>
                <a:cubicBezTo>
                  <a:pt x="257272" y="730765"/>
                  <a:pt x="325452" y="666475"/>
                  <a:pt x="325452" y="521286"/>
                </a:cubicBezTo>
                <a:lnTo>
                  <a:pt x="325452" y="60540"/>
                </a:lnTo>
                <a:lnTo>
                  <a:pt x="370727" y="39110"/>
                </a:lnTo>
                <a:lnTo>
                  <a:pt x="370727" y="525036"/>
                </a:lnTo>
                <a:cubicBezTo>
                  <a:pt x="370727" y="677190"/>
                  <a:pt x="294025" y="754874"/>
                  <a:pt x="187494" y="754874"/>
                </a:cubicBezTo>
                <a:cubicBezTo>
                  <a:pt x="148611" y="754874"/>
                  <a:pt x="108661" y="739873"/>
                  <a:pt x="75104" y="715228"/>
                </a:cubicBezTo>
                <a:close/>
                <a:moveTo>
                  <a:pt x="43145" y="669689"/>
                </a:moveTo>
                <a:lnTo>
                  <a:pt x="43145" y="669689"/>
                </a:lnTo>
                <a:cubicBezTo>
                  <a:pt x="67647" y="677190"/>
                  <a:pt x="90551" y="681744"/>
                  <a:pt x="110259" y="681744"/>
                </a:cubicBezTo>
                <a:cubicBezTo>
                  <a:pt x="189625" y="681744"/>
                  <a:pt x="238096" y="638348"/>
                  <a:pt x="238096" y="523697"/>
                </a:cubicBezTo>
                <a:lnTo>
                  <a:pt x="238096" y="99114"/>
                </a:lnTo>
                <a:lnTo>
                  <a:pt x="282839" y="77684"/>
                </a:lnTo>
                <a:lnTo>
                  <a:pt x="282839" y="517000"/>
                </a:lnTo>
                <a:cubicBezTo>
                  <a:pt x="282839" y="645580"/>
                  <a:pt x="224247" y="703977"/>
                  <a:pt x="140354" y="703977"/>
                </a:cubicBezTo>
                <a:cubicBezTo>
                  <a:pt x="105199" y="703977"/>
                  <a:pt x="71908" y="691655"/>
                  <a:pt x="43145" y="669689"/>
                </a:cubicBezTo>
                <a:close/>
                <a:moveTo>
                  <a:pt x="196549" y="535751"/>
                </a:moveTo>
                <a:lnTo>
                  <a:pt x="196549" y="116526"/>
                </a:lnTo>
                <a:lnTo>
                  <a:pt x="0" y="205729"/>
                </a:lnTo>
                <a:lnTo>
                  <a:pt x="0" y="545931"/>
                </a:lnTo>
                <a:cubicBezTo>
                  <a:pt x="0" y="610757"/>
                  <a:pt x="40482" y="654420"/>
                  <a:pt x="100672" y="654420"/>
                </a:cubicBezTo>
                <a:cubicBezTo>
                  <a:pt x="159796" y="654152"/>
                  <a:pt x="196549" y="610221"/>
                  <a:pt x="196549" y="535751"/>
                </a:cubicBezTo>
                <a:close/>
              </a:path>
            </a:pathLst>
          </a:custGeom>
          <a:solidFill>
            <a:schemeClr val="accent1"/>
          </a:solidFill>
          <a:ln w="2643" cap="flat">
            <a:noFill/>
            <a:prstDash val="solid"/>
            <a:miter/>
          </a:ln>
        </p:spPr>
        <p:txBody>
          <a:bodyPr rtlCol="0" anchor="ctr"/>
          <a:lstStyle/>
          <a:p>
            <a:endParaRPr lang="en-US" sz="2400"/>
          </a:p>
        </p:txBody>
      </p:sp>
      <p:sp>
        <p:nvSpPr>
          <p:cNvPr id="4" name="Title 1">
            <a:extLst>
              <a:ext uri="{FF2B5EF4-FFF2-40B4-BE49-F238E27FC236}">
                <a16:creationId xmlns:a16="http://schemas.microsoft.com/office/drawing/2014/main" id="{32768D57-8FE3-E24F-8256-1141A5B24F58}"/>
              </a:ext>
            </a:extLst>
          </p:cNvPr>
          <p:cNvSpPr>
            <a:spLocks noGrp="1"/>
          </p:cNvSpPr>
          <p:nvPr>
            <p:ph type="ctrTitle" hasCustomPrompt="1"/>
          </p:nvPr>
        </p:nvSpPr>
        <p:spPr>
          <a:xfrm>
            <a:off x="1906762" y="2781836"/>
            <a:ext cx="8303340" cy="1796889"/>
          </a:xfrm>
        </p:spPr>
        <p:txBody>
          <a:bodyPr anchor="ctr">
            <a:noAutofit/>
          </a:bodyPr>
          <a:lstStyle>
            <a:lvl1pPr algn="l">
              <a:defRPr sz="5067" spc="0" baseline="0">
                <a:solidFill>
                  <a:schemeClr val="tx1"/>
                </a:solidFill>
              </a:defRPr>
            </a:lvl1pPr>
          </a:lstStyle>
          <a:p>
            <a:r>
              <a:rPr lang="en-US"/>
              <a:t>Section title</a:t>
            </a:r>
          </a:p>
        </p:txBody>
      </p:sp>
    </p:spTree>
    <p:extLst>
      <p:ext uri="{BB962C8B-B14F-4D97-AF65-F5344CB8AC3E}">
        <p14:creationId xmlns:p14="http://schemas.microsoft.com/office/powerpoint/2010/main" val="2374970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17234" y="469286"/>
            <a:ext cx="9681295" cy="731520"/>
          </a:xfrm>
        </p:spPr>
        <p:txBody>
          <a:bodyPr vert="horz" lIns="91440" tIns="45720" rIns="91440" bIns="45720" rtlCol="0" anchor="t" anchorCtr="0">
            <a:noAutofit/>
          </a:bodyPr>
          <a:lstStyle>
            <a:lvl1pPr>
              <a:lnSpc>
                <a:spcPct val="100000"/>
              </a:lnSpc>
              <a:defRPr lang="en-US"/>
            </a:lvl1pPr>
          </a:lstStyle>
          <a:p>
            <a:pPr lvl="0"/>
            <a:r>
              <a:rPr lang="en-US"/>
              <a:t>Click to add title</a:t>
            </a:r>
          </a:p>
        </p:txBody>
      </p:sp>
      <p:sp>
        <p:nvSpPr>
          <p:cNvPr id="6" name="Slide Number Placeholder 5"/>
          <p:cNvSpPr>
            <a:spLocks noGrp="1"/>
          </p:cNvSpPr>
          <p:nvPr>
            <p:ph type="sldNum" sz="quarter" idx="12"/>
          </p:nvPr>
        </p:nvSpPr>
        <p:spPr/>
        <p:txBody>
          <a:bodyPr/>
          <a:lstStyle/>
          <a:p>
            <a:fld id="{90F9BDA0-AF0E-4BA8-B742-3B9C92A3E6FE}" type="slidenum">
              <a:rPr lang="en-US" smtClean="0"/>
              <a:t>‹#›</a:t>
            </a:fld>
            <a:endParaRPr lang="en-US"/>
          </a:p>
        </p:txBody>
      </p:sp>
      <p:sp>
        <p:nvSpPr>
          <p:cNvPr id="5" name="Footer Placeholder 3">
            <a:extLst>
              <a:ext uri="{FF2B5EF4-FFF2-40B4-BE49-F238E27FC236}">
                <a16:creationId xmlns:a16="http://schemas.microsoft.com/office/drawing/2014/main" id="{C6DFF85B-602D-9846-8AE0-BE3B4117F97C}"/>
              </a:ext>
            </a:extLst>
          </p:cNvPr>
          <p:cNvSpPr>
            <a:spLocks noGrp="1"/>
          </p:cNvSpPr>
          <p:nvPr>
            <p:ph type="ftr" sz="quarter" idx="3"/>
          </p:nvPr>
        </p:nvSpPr>
        <p:spPr>
          <a:xfrm>
            <a:off x="7940472" y="6241565"/>
            <a:ext cx="3273859" cy="366183"/>
          </a:xfrm>
          <a:prstGeom prst="rect">
            <a:avLst/>
          </a:prstGeom>
        </p:spPr>
        <p:txBody>
          <a:bodyPr vert="horz" lIns="91440" tIns="45720" rIns="91440" bIns="45720" rtlCol="0" anchor="ctr"/>
          <a:lstStyle>
            <a:lvl1pPr algn="r">
              <a:defRPr sz="1067">
                <a:solidFill>
                  <a:schemeClr val="accent1"/>
                </a:solidFill>
              </a:defRPr>
            </a:lvl1pPr>
          </a:lstStyle>
          <a:p>
            <a:r>
              <a:rPr lang="en-US"/>
              <a:t>Type division name here</a:t>
            </a:r>
          </a:p>
        </p:txBody>
      </p:sp>
      <p:sp>
        <p:nvSpPr>
          <p:cNvPr id="8" name="Text Placeholder 7">
            <a:extLst>
              <a:ext uri="{FF2B5EF4-FFF2-40B4-BE49-F238E27FC236}">
                <a16:creationId xmlns:a16="http://schemas.microsoft.com/office/drawing/2014/main" id="{A6BCF2EF-1A2E-5644-AD14-82E90D22A694}"/>
              </a:ext>
            </a:extLst>
          </p:cNvPr>
          <p:cNvSpPr>
            <a:spLocks noGrp="1"/>
          </p:cNvSpPr>
          <p:nvPr>
            <p:ph type="body" sz="quarter" idx="13"/>
          </p:nvPr>
        </p:nvSpPr>
        <p:spPr>
          <a:xfrm>
            <a:off x="499873" y="1499616"/>
            <a:ext cx="9681295" cy="4526280"/>
          </a:xfrm>
        </p:spPr>
        <p:txBody>
          <a:bodyPr/>
          <a:lstStyle>
            <a:lvl1pPr marL="152396" indent="-152396">
              <a:spcBef>
                <a:spcPts val="400"/>
              </a:spcBef>
              <a:spcAft>
                <a:spcPts val="800"/>
              </a:spcAft>
              <a:buClr>
                <a:schemeClr val="accent1"/>
              </a:buClr>
              <a:defRPr sz="1900"/>
            </a:lvl1pPr>
            <a:lvl2pPr marL="289977" indent="-131230">
              <a:spcBef>
                <a:spcPct val="0"/>
              </a:spcBef>
              <a:spcAft>
                <a:spcPts val="800"/>
              </a:spcAft>
              <a:buClr>
                <a:schemeClr val="accent1"/>
              </a:buClr>
              <a:defRPr sz="1900"/>
            </a:lvl2pPr>
            <a:lvl3pPr marL="419090" indent="-110064">
              <a:spcBef>
                <a:spcPct val="0"/>
              </a:spcBef>
              <a:spcAft>
                <a:spcPts val="800"/>
              </a:spcAft>
              <a:buClr>
                <a:schemeClr val="accent1"/>
              </a:buClr>
              <a:defRPr sz="1600"/>
            </a:lvl3pPr>
            <a:lvl4pPr marL="539737" indent="-120648">
              <a:spcBef>
                <a:spcPct val="0"/>
              </a:spcBef>
              <a:spcAft>
                <a:spcPts val="800"/>
              </a:spcAft>
              <a:buClr>
                <a:schemeClr val="accent1"/>
              </a:buClr>
              <a:defRPr sz="1500"/>
            </a:lvl4pPr>
            <a:lvl5pPr marL="658268" indent="-107948">
              <a:spcBef>
                <a:spcPct val="0"/>
              </a:spcBef>
              <a:spcAft>
                <a:spcPts val="800"/>
              </a:spcAft>
              <a:buClr>
                <a:schemeClr val="accent1"/>
              </a:buCl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57913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2-line) and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17234" y="469286"/>
            <a:ext cx="9681295" cy="1096841"/>
          </a:xfrm>
        </p:spPr>
        <p:txBody>
          <a:bodyPr vert="horz" lIns="91440" tIns="45720" rIns="91440" bIns="45720" rtlCol="0" anchor="t" anchorCtr="0">
            <a:noAutofit/>
          </a:bodyPr>
          <a:lstStyle>
            <a:lvl1pPr>
              <a:lnSpc>
                <a:spcPct val="100000"/>
              </a:lnSpc>
              <a:defRPr lang="en-US"/>
            </a:lvl1pPr>
          </a:lstStyle>
          <a:p>
            <a:pPr lvl="0"/>
            <a:r>
              <a:rPr lang="en-US"/>
              <a:t>Click to add a title style with a </a:t>
            </a:r>
            <a:br>
              <a:rPr lang="en-US"/>
            </a:br>
            <a:r>
              <a:rPr lang="en-US"/>
              <a:t>two-line headline</a:t>
            </a:r>
          </a:p>
        </p:txBody>
      </p:sp>
      <p:sp>
        <p:nvSpPr>
          <p:cNvPr id="6" name="Slide Number Placeholder 5"/>
          <p:cNvSpPr>
            <a:spLocks noGrp="1"/>
          </p:cNvSpPr>
          <p:nvPr>
            <p:ph type="sldNum" sz="quarter" idx="12"/>
          </p:nvPr>
        </p:nvSpPr>
        <p:spPr/>
        <p:txBody>
          <a:bodyPr/>
          <a:lstStyle/>
          <a:p>
            <a:fld id="{90F9BDA0-AF0E-4BA8-B742-3B9C92A3E6FE}" type="slidenum">
              <a:rPr lang="en-US" smtClean="0"/>
              <a:t>‹#›</a:t>
            </a:fld>
            <a:endParaRPr lang="en-US"/>
          </a:p>
        </p:txBody>
      </p:sp>
      <p:sp>
        <p:nvSpPr>
          <p:cNvPr id="5" name="Footer Placeholder 3">
            <a:extLst>
              <a:ext uri="{FF2B5EF4-FFF2-40B4-BE49-F238E27FC236}">
                <a16:creationId xmlns:a16="http://schemas.microsoft.com/office/drawing/2014/main" id="{C6DFF85B-602D-9846-8AE0-BE3B4117F97C}"/>
              </a:ext>
            </a:extLst>
          </p:cNvPr>
          <p:cNvSpPr>
            <a:spLocks noGrp="1"/>
          </p:cNvSpPr>
          <p:nvPr>
            <p:ph type="ftr" sz="quarter" idx="3"/>
          </p:nvPr>
        </p:nvSpPr>
        <p:spPr>
          <a:xfrm>
            <a:off x="7940472" y="6241565"/>
            <a:ext cx="3273859" cy="366183"/>
          </a:xfrm>
          <a:prstGeom prst="rect">
            <a:avLst/>
          </a:prstGeom>
        </p:spPr>
        <p:txBody>
          <a:bodyPr vert="horz" lIns="91440" tIns="45720" rIns="91440" bIns="45720" rtlCol="0" anchor="ctr"/>
          <a:lstStyle>
            <a:lvl1pPr algn="r">
              <a:defRPr sz="1067">
                <a:solidFill>
                  <a:schemeClr val="accent1"/>
                </a:solidFill>
              </a:defRPr>
            </a:lvl1pPr>
          </a:lstStyle>
          <a:p>
            <a:r>
              <a:rPr lang="en-US"/>
              <a:t>Type division name here</a:t>
            </a:r>
          </a:p>
        </p:txBody>
      </p:sp>
      <p:sp>
        <p:nvSpPr>
          <p:cNvPr id="8" name="Text Placeholder 7">
            <a:extLst>
              <a:ext uri="{FF2B5EF4-FFF2-40B4-BE49-F238E27FC236}">
                <a16:creationId xmlns:a16="http://schemas.microsoft.com/office/drawing/2014/main" id="{A6BCF2EF-1A2E-5644-AD14-82E90D22A694}"/>
              </a:ext>
            </a:extLst>
          </p:cNvPr>
          <p:cNvSpPr>
            <a:spLocks noGrp="1"/>
          </p:cNvSpPr>
          <p:nvPr>
            <p:ph type="body" sz="quarter" idx="13"/>
          </p:nvPr>
        </p:nvSpPr>
        <p:spPr>
          <a:xfrm>
            <a:off x="499873" y="1862937"/>
            <a:ext cx="9681295" cy="4105740"/>
          </a:xfrm>
        </p:spPr>
        <p:txBody>
          <a:bodyPr/>
          <a:lstStyle>
            <a:lvl1pPr marL="152396" indent="-152396">
              <a:spcBef>
                <a:spcPts val="400"/>
              </a:spcBef>
              <a:spcAft>
                <a:spcPts val="800"/>
              </a:spcAft>
              <a:buClr>
                <a:schemeClr val="accent1"/>
              </a:buClr>
              <a:defRPr sz="1900"/>
            </a:lvl1pPr>
            <a:lvl2pPr marL="289977" indent="-131230">
              <a:spcBef>
                <a:spcPct val="0"/>
              </a:spcBef>
              <a:spcAft>
                <a:spcPts val="800"/>
              </a:spcAft>
              <a:buClr>
                <a:schemeClr val="accent1"/>
              </a:buClr>
              <a:defRPr sz="1900"/>
            </a:lvl2pPr>
            <a:lvl3pPr marL="419090" indent="-110064">
              <a:spcBef>
                <a:spcPct val="0"/>
              </a:spcBef>
              <a:spcAft>
                <a:spcPts val="800"/>
              </a:spcAft>
              <a:buClr>
                <a:schemeClr val="accent1"/>
              </a:buClr>
              <a:defRPr sz="1600"/>
            </a:lvl3pPr>
            <a:lvl4pPr marL="539737" indent="-120648">
              <a:spcBef>
                <a:spcPct val="0"/>
              </a:spcBef>
              <a:spcAft>
                <a:spcPts val="800"/>
              </a:spcAft>
              <a:buClr>
                <a:schemeClr val="accent1"/>
              </a:buClr>
              <a:defRPr sz="1500"/>
            </a:lvl4pPr>
            <a:lvl5pPr marL="658268" indent="-107948">
              <a:spcBef>
                <a:spcPct val="0"/>
              </a:spcBef>
              <a:spcAft>
                <a:spcPts val="800"/>
              </a:spcAft>
              <a:buClr>
                <a:schemeClr val="accent1"/>
              </a:buCl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19462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2-Column Text">
    <p:spTree>
      <p:nvGrpSpPr>
        <p:cNvPr id="1" name=""/>
        <p:cNvGrpSpPr/>
        <p:nvPr/>
      </p:nvGrpSpPr>
      <p:grpSpPr>
        <a:xfrm>
          <a:off x="0" y="0"/>
          <a:ext cx="0" cy="0"/>
          <a:chOff x="0" y="0"/>
          <a:chExt cx="0" cy="0"/>
        </a:xfrm>
      </p:grpSpPr>
      <p:sp>
        <p:nvSpPr>
          <p:cNvPr id="2" name="Title 1"/>
          <p:cNvSpPr>
            <a:spLocks noGrp="1"/>
          </p:cNvSpPr>
          <p:nvPr>
            <p:ph type="title"/>
          </p:nvPr>
        </p:nvSpPr>
        <p:spPr>
          <a:xfrm>
            <a:off x="517234" y="469286"/>
            <a:ext cx="11096132" cy="732508"/>
          </a:xfrm>
        </p:spPr>
        <p:txBody>
          <a:bodyPr vert="horz" lIns="91440" tIns="45720" rIns="91440" bIns="45720" rtlCol="0" anchor="t" anchorCtr="0">
            <a:noAutofit/>
          </a:bodyPr>
          <a:lstStyle>
            <a:lvl1pPr>
              <a:lnSpc>
                <a:spcPct val="100000"/>
              </a:lnSpc>
              <a:defRPr lang="en-US"/>
            </a:lvl1pPr>
          </a:lstStyle>
          <a:p>
            <a:pPr lvl="0"/>
            <a:r>
              <a:rPr lang="en-US"/>
              <a:t>Click to edit Master title style</a:t>
            </a:r>
          </a:p>
        </p:txBody>
      </p:sp>
      <p:sp>
        <p:nvSpPr>
          <p:cNvPr id="6" name="Slide Number Placeholder 5"/>
          <p:cNvSpPr>
            <a:spLocks noGrp="1"/>
          </p:cNvSpPr>
          <p:nvPr>
            <p:ph type="sldNum" sz="quarter" idx="12"/>
          </p:nvPr>
        </p:nvSpPr>
        <p:spPr/>
        <p:txBody>
          <a:bodyPr/>
          <a:lstStyle/>
          <a:p>
            <a:fld id="{90F9BDA0-AF0E-4BA8-B742-3B9C92A3E6FE}" type="slidenum">
              <a:rPr lang="en-US" smtClean="0"/>
              <a:t>‹#›</a:t>
            </a:fld>
            <a:endParaRPr lang="en-US"/>
          </a:p>
        </p:txBody>
      </p:sp>
      <p:sp>
        <p:nvSpPr>
          <p:cNvPr id="5" name="Footer Placeholder 3">
            <a:extLst>
              <a:ext uri="{FF2B5EF4-FFF2-40B4-BE49-F238E27FC236}">
                <a16:creationId xmlns:a16="http://schemas.microsoft.com/office/drawing/2014/main" id="{C6DFF85B-602D-9846-8AE0-BE3B4117F97C}"/>
              </a:ext>
            </a:extLst>
          </p:cNvPr>
          <p:cNvSpPr>
            <a:spLocks noGrp="1"/>
          </p:cNvSpPr>
          <p:nvPr>
            <p:ph type="ftr" sz="quarter" idx="3"/>
          </p:nvPr>
        </p:nvSpPr>
        <p:spPr>
          <a:xfrm>
            <a:off x="7940470" y="6241565"/>
            <a:ext cx="3273860" cy="366183"/>
          </a:xfrm>
          <a:prstGeom prst="rect">
            <a:avLst/>
          </a:prstGeom>
        </p:spPr>
        <p:txBody>
          <a:bodyPr vert="horz" lIns="91440" tIns="45720" rIns="91440" bIns="45720" rtlCol="0" anchor="ctr"/>
          <a:lstStyle>
            <a:lvl1pPr algn="r">
              <a:defRPr sz="1067">
                <a:solidFill>
                  <a:schemeClr val="accent1"/>
                </a:solidFill>
              </a:defRPr>
            </a:lvl1pPr>
          </a:lstStyle>
          <a:p>
            <a:r>
              <a:rPr lang="en-US"/>
              <a:t>Type division name here</a:t>
            </a:r>
          </a:p>
        </p:txBody>
      </p:sp>
      <p:sp>
        <p:nvSpPr>
          <p:cNvPr id="8" name="Text Placeholder 7">
            <a:extLst>
              <a:ext uri="{FF2B5EF4-FFF2-40B4-BE49-F238E27FC236}">
                <a16:creationId xmlns:a16="http://schemas.microsoft.com/office/drawing/2014/main" id="{A6BCF2EF-1A2E-5644-AD14-82E90D22A694}"/>
              </a:ext>
            </a:extLst>
          </p:cNvPr>
          <p:cNvSpPr>
            <a:spLocks noGrp="1"/>
          </p:cNvSpPr>
          <p:nvPr>
            <p:ph type="body" sz="quarter" idx="13"/>
          </p:nvPr>
        </p:nvSpPr>
        <p:spPr>
          <a:xfrm>
            <a:off x="499872" y="1498998"/>
            <a:ext cx="5364480" cy="4527549"/>
          </a:xfrm>
        </p:spPr>
        <p:txBody>
          <a:bodyPr/>
          <a:lstStyle>
            <a:lvl1pPr marL="152396" indent="-152396">
              <a:spcBef>
                <a:spcPts val="400"/>
              </a:spcBef>
              <a:spcAft>
                <a:spcPts val="800"/>
              </a:spcAft>
              <a:buClr>
                <a:schemeClr val="accent1"/>
              </a:buClr>
              <a:defRPr sz="1900"/>
            </a:lvl1pPr>
            <a:lvl2pPr marL="289977" indent="-120648">
              <a:spcBef>
                <a:spcPct val="0"/>
              </a:spcBef>
              <a:spcAft>
                <a:spcPts val="800"/>
              </a:spcAft>
              <a:buClr>
                <a:schemeClr val="accent1"/>
              </a:buClr>
              <a:defRPr sz="1900"/>
            </a:lvl2pPr>
            <a:lvl3pPr marL="416974" indent="-118530">
              <a:spcBef>
                <a:spcPct val="0"/>
              </a:spcBef>
              <a:spcAft>
                <a:spcPts val="800"/>
              </a:spcAft>
              <a:buClr>
                <a:schemeClr val="accent1"/>
              </a:buClr>
              <a:defRPr sz="1600"/>
            </a:lvl3pPr>
            <a:lvl4pPr marL="537620" indent="-101597">
              <a:spcBef>
                <a:spcPct val="0"/>
              </a:spcBef>
              <a:spcAft>
                <a:spcPts val="800"/>
              </a:spcAft>
              <a:buClr>
                <a:schemeClr val="accent1"/>
              </a:buClr>
              <a:defRPr sz="1500"/>
            </a:lvl4pPr>
            <a:lvl5pPr marL="675200" indent="-112181">
              <a:spcBef>
                <a:spcPct val="0"/>
              </a:spcBef>
              <a:spcAft>
                <a:spcPts val="800"/>
              </a:spcAft>
              <a:buClr>
                <a:schemeClr val="accent1"/>
              </a:buCl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7">
            <a:extLst>
              <a:ext uri="{FF2B5EF4-FFF2-40B4-BE49-F238E27FC236}">
                <a16:creationId xmlns:a16="http://schemas.microsoft.com/office/drawing/2014/main" id="{1107A685-91FA-EF46-BCA6-7D2780198A4D}"/>
              </a:ext>
            </a:extLst>
          </p:cNvPr>
          <p:cNvSpPr>
            <a:spLocks noGrp="1"/>
          </p:cNvSpPr>
          <p:nvPr>
            <p:ph type="body" sz="quarter" idx="14"/>
          </p:nvPr>
        </p:nvSpPr>
        <p:spPr>
          <a:xfrm>
            <a:off x="6217920" y="1498998"/>
            <a:ext cx="5364480" cy="4527549"/>
          </a:xfrm>
        </p:spPr>
        <p:txBody>
          <a:bodyPr/>
          <a:lstStyle>
            <a:lvl1pPr marL="152396" indent="-152396">
              <a:spcBef>
                <a:spcPts val="400"/>
              </a:spcBef>
              <a:spcAft>
                <a:spcPts val="800"/>
              </a:spcAft>
              <a:buClr>
                <a:schemeClr val="accent1"/>
              </a:buClr>
              <a:defRPr sz="1900"/>
            </a:lvl1pPr>
            <a:lvl2pPr marL="289977" indent="-120648">
              <a:spcBef>
                <a:spcPct val="0"/>
              </a:spcBef>
              <a:spcAft>
                <a:spcPts val="800"/>
              </a:spcAft>
              <a:buClr>
                <a:schemeClr val="accent1"/>
              </a:buClr>
              <a:defRPr sz="1900"/>
            </a:lvl2pPr>
            <a:lvl3pPr marL="416974" indent="-118530">
              <a:spcBef>
                <a:spcPct val="0"/>
              </a:spcBef>
              <a:spcAft>
                <a:spcPts val="800"/>
              </a:spcAft>
              <a:buClr>
                <a:schemeClr val="accent1"/>
              </a:buClr>
              <a:defRPr sz="1600"/>
            </a:lvl3pPr>
            <a:lvl4pPr marL="537620" indent="-101597">
              <a:spcBef>
                <a:spcPct val="0"/>
              </a:spcBef>
              <a:spcAft>
                <a:spcPts val="800"/>
              </a:spcAft>
              <a:buClr>
                <a:schemeClr val="accent1"/>
              </a:buClr>
              <a:defRPr sz="1500"/>
            </a:lvl4pPr>
            <a:lvl5pPr marL="675200" indent="-112181">
              <a:spcBef>
                <a:spcPct val="0"/>
              </a:spcBef>
              <a:spcAft>
                <a:spcPts val="800"/>
              </a:spcAft>
              <a:buClr>
                <a:schemeClr val="accent1"/>
              </a:buCl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42208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itle and table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A19430-9D19-E74B-A985-0DFB9C995A6C}"/>
              </a:ext>
            </a:extLst>
          </p:cNvPr>
          <p:cNvSpPr>
            <a:spLocks noGrp="1"/>
          </p:cNvSpPr>
          <p:nvPr>
            <p:ph type="title"/>
          </p:nvPr>
        </p:nvSpPr>
        <p:spPr>
          <a:xfrm>
            <a:off x="513096" y="469285"/>
            <a:ext cx="11097749" cy="1056387"/>
          </a:xfrm>
        </p:spPr>
        <p:txBody>
          <a:bodyPr/>
          <a:lstStyle>
            <a:lvl1pPr>
              <a:lnSpc>
                <a:spcPct val="100000"/>
              </a:lnSpc>
              <a:defRPr sz="3200"/>
            </a:lvl1pPr>
          </a:lstStyle>
          <a:p>
            <a:r>
              <a:rPr lang="en-US"/>
              <a:t>Click to edit Master title style</a:t>
            </a:r>
          </a:p>
        </p:txBody>
      </p:sp>
      <p:sp>
        <p:nvSpPr>
          <p:cNvPr id="6" name="Slide Number Placeholder 5">
            <a:extLst>
              <a:ext uri="{FF2B5EF4-FFF2-40B4-BE49-F238E27FC236}">
                <a16:creationId xmlns:a16="http://schemas.microsoft.com/office/drawing/2014/main" id="{3B6D10EE-3796-1048-8D75-5FE9E3D92D9F}"/>
              </a:ext>
            </a:extLst>
          </p:cNvPr>
          <p:cNvSpPr>
            <a:spLocks noGrp="1"/>
          </p:cNvSpPr>
          <p:nvPr>
            <p:ph type="sldNum" sz="quarter" idx="12"/>
          </p:nvPr>
        </p:nvSpPr>
        <p:spPr>
          <a:xfrm>
            <a:off x="11213462" y="6244227"/>
            <a:ext cx="470647" cy="377952"/>
          </a:xfrm>
        </p:spPr>
        <p:txBody>
          <a:bodyPr/>
          <a:lstStyle>
            <a:lvl1pPr>
              <a:defRPr sz="1067"/>
            </a:lvl1pPr>
          </a:lstStyle>
          <a:p>
            <a:fld id="{66DE20E4-D496-034F-914D-F7F15B93E95B}" type="slidenum">
              <a:rPr lang="en-US" smtClean="0"/>
              <a:t>‹#›</a:t>
            </a:fld>
            <a:endParaRPr lang="en-US"/>
          </a:p>
        </p:txBody>
      </p:sp>
      <p:sp>
        <p:nvSpPr>
          <p:cNvPr id="13" name="Text Placeholder 12">
            <a:extLst>
              <a:ext uri="{FF2B5EF4-FFF2-40B4-BE49-F238E27FC236}">
                <a16:creationId xmlns:a16="http://schemas.microsoft.com/office/drawing/2014/main" id="{6B9D6CC0-54C1-DF41-9D85-A9549CADD0CA}"/>
              </a:ext>
            </a:extLst>
          </p:cNvPr>
          <p:cNvSpPr>
            <a:spLocks noGrp="1"/>
          </p:cNvSpPr>
          <p:nvPr>
            <p:ph type="body" sz="quarter" idx="13" hasCustomPrompt="1"/>
          </p:nvPr>
        </p:nvSpPr>
        <p:spPr>
          <a:xfrm>
            <a:off x="514712" y="5693822"/>
            <a:ext cx="10766069" cy="365125"/>
          </a:xfrm>
          <a:prstGeom prst="rect">
            <a:avLst/>
          </a:prstGeom>
        </p:spPr>
        <p:txBody>
          <a:bodyPr anchor="b"/>
          <a:lstStyle>
            <a:lvl1pPr marL="0" indent="0">
              <a:lnSpc>
                <a:spcPct val="100000"/>
              </a:lnSpc>
              <a:buNone/>
              <a:defRPr sz="933">
                <a:solidFill>
                  <a:schemeClr val="tx2"/>
                </a:solidFill>
              </a:defRPr>
            </a:lvl1pPr>
          </a:lstStyle>
          <a:p>
            <a:pPr lvl="0"/>
            <a:r>
              <a:rPr lang="en-US"/>
              <a:t>Click to edit Footnote </a:t>
            </a:r>
          </a:p>
        </p:txBody>
      </p:sp>
      <p:sp>
        <p:nvSpPr>
          <p:cNvPr id="14" name="Table Placeholder 13">
            <a:extLst>
              <a:ext uri="{FF2B5EF4-FFF2-40B4-BE49-F238E27FC236}">
                <a16:creationId xmlns:a16="http://schemas.microsoft.com/office/drawing/2014/main" id="{D270908A-23D5-CD43-8692-062EB0F4A7A9}"/>
              </a:ext>
            </a:extLst>
          </p:cNvPr>
          <p:cNvSpPr>
            <a:spLocks noGrp="1"/>
          </p:cNvSpPr>
          <p:nvPr>
            <p:ph type="tbl" sz="quarter" idx="17"/>
          </p:nvPr>
        </p:nvSpPr>
        <p:spPr>
          <a:xfrm>
            <a:off x="503347" y="2999232"/>
            <a:ext cx="11230899" cy="2680157"/>
          </a:xfrm>
          <a:noFill/>
        </p:spPr>
        <p:txBody>
          <a:bodyPr lIns="228600" tIns="54864" rIns="228600" bIns="0" anchor="ctr"/>
          <a:lstStyle>
            <a:lvl1pPr marL="0" indent="0" algn="ctr">
              <a:buNone/>
              <a:defRPr>
                <a:solidFill>
                  <a:schemeClr val="accent1"/>
                </a:solidFill>
              </a:defRPr>
            </a:lvl1pPr>
          </a:lstStyle>
          <a:p>
            <a:endParaRPr lang="en-US"/>
          </a:p>
        </p:txBody>
      </p:sp>
      <p:sp>
        <p:nvSpPr>
          <p:cNvPr id="10" name="Footer Placeholder 3">
            <a:extLst>
              <a:ext uri="{FF2B5EF4-FFF2-40B4-BE49-F238E27FC236}">
                <a16:creationId xmlns:a16="http://schemas.microsoft.com/office/drawing/2014/main" id="{A91CB174-5B4E-3040-9C32-90B63AD71B46}"/>
              </a:ext>
            </a:extLst>
          </p:cNvPr>
          <p:cNvSpPr>
            <a:spLocks noGrp="1"/>
          </p:cNvSpPr>
          <p:nvPr>
            <p:ph type="ftr" sz="quarter" idx="3"/>
          </p:nvPr>
        </p:nvSpPr>
        <p:spPr>
          <a:xfrm>
            <a:off x="7930558" y="6241565"/>
            <a:ext cx="3282903" cy="366183"/>
          </a:xfrm>
          <a:prstGeom prst="rect">
            <a:avLst/>
          </a:prstGeom>
        </p:spPr>
        <p:txBody>
          <a:bodyPr vert="horz" lIns="91440" tIns="45720" rIns="91440" bIns="45720" rtlCol="0" anchor="ctr"/>
          <a:lstStyle>
            <a:lvl1pPr algn="r">
              <a:defRPr sz="1067">
                <a:solidFill>
                  <a:schemeClr val="accent1"/>
                </a:solidFill>
              </a:defRPr>
            </a:lvl1pPr>
          </a:lstStyle>
          <a:p>
            <a:r>
              <a:rPr lang="en-US"/>
              <a:t>Type Division Name here</a:t>
            </a:r>
          </a:p>
        </p:txBody>
      </p:sp>
    </p:spTree>
    <p:extLst>
      <p:ext uri="{BB962C8B-B14F-4D97-AF65-F5344CB8AC3E}">
        <p14:creationId xmlns:p14="http://schemas.microsoft.com/office/powerpoint/2010/main" val="2522896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3504">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Title and table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A19430-9D19-E74B-A985-0DFB9C995A6C}"/>
              </a:ext>
            </a:extLst>
          </p:cNvPr>
          <p:cNvSpPr>
            <a:spLocks noGrp="1"/>
          </p:cNvSpPr>
          <p:nvPr>
            <p:ph type="title"/>
          </p:nvPr>
        </p:nvSpPr>
        <p:spPr>
          <a:xfrm>
            <a:off x="513096" y="469285"/>
            <a:ext cx="11097749" cy="1056387"/>
          </a:xfrm>
        </p:spPr>
        <p:txBody>
          <a:bodyPr/>
          <a:lstStyle>
            <a:lvl1pPr>
              <a:lnSpc>
                <a:spcPct val="100000"/>
              </a:lnSpc>
              <a:defRPr sz="3200"/>
            </a:lvl1pPr>
          </a:lstStyle>
          <a:p>
            <a:r>
              <a:rPr lang="en-US"/>
              <a:t>Click to edit Master title style</a:t>
            </a:r>
          </a:p>
        </p:txBody>
      </p:sp>
      <p:sp>
        <p:nvSpPr>
          <p:cNvPr id="6" name="Slide Number Placeholder 5">
            <a:extLst>
              <a:ext uri="{FF2B5EF4-FFF2-40B4-BE49-F238E27FC236}">
                <a16:creationId xmlns:a16="http://schemas.microsoft.com/office/drawing/2014/main" id="{3B6D10EE-3796-1048-8D75-5FE9E3D92D9F}"/>
              </a:ext>
            </a:extLst>
          </p:cNvPr>
          <p:cNvSpPr>
            <a:spLocks noGrp="1"/>
          </p:cNvSpPr>
          <p:nvPr>
            <p:ph type="sldNum" sz="quarter" idx="12"/>
          </p:nvPr>
        </p:nvSpPr>
        <p:spPr>
          <a:xfrm>
            <a:off x="11213462" y="6244227"/>
            <a:ext cx="470647" cy="377952"/>
          </a:xfrm>
        </p:spPr>
        <p:txBody>
          <a:bodyPr/>
          <a:lstStyle>
            <a:lvl1pPr>
              <a:defRPr sz="1067"/>
            </a:lvl1pPr>
          </a:lstStyle>
          <a:p>
            <a:fld id="{66DE20E4-D496-034F-914D-F7F15B93E95B}" type="slidenum">
              <a:rPr lang="en-US" smtClean="0"/>
              <a:t>‹#›</a:t>
            </a:fld>
            <a:endParaRPr lang="en-US"/>
          </a:p>
        </p:txBody>
      </p:sp>
      <p:sp>
        <p:nvSpPr>
          <p:cNvPr id="13" name="Text Placeholder 12">
            <a:extLst>
              <a:ext uri="{FF2B5EF4-FFF2-40B4-BE49-F238E27FC236}">
                <a16:creationId xmlns:a16="http://schemas.microsoft.com/office/drawing/2014/main" id="{6B9D6CC0-54C1-DF41-9D85-A9549CADD0CA}"/>
              </a:ext>
            </a:extLst>
          </p:cNvPr>
          <p:cNvSpPr>
            <a:spLocks noGrp="1"/>
          </p:cNvSpPr>
          <p:nvPr>
            <p:ph type="body" sz="quarter" idx="13" hasCustomPrompt="1"/>
          </p:nvPr>
        </p:nvSpPr>
        <p:spPr>
          <a:xfrm>
            <a:off x="514712" y="5693822"/>
            <a:ext cx="10766069" cy="365125"/>
          </a:xfrm>
          <a:prstGeom prst="rect">
            <a:avLst/>
          </a:prstGeom>
        </p:spPr>
        <p:txBody>
          <a:bodyPr anchor="b"/>
          <a:lstStyle>
            <a:lvl1pPr marL="0" indent="0">
              <a:lnSpc>
                <a:spcPct val="100000"/>
              </a:lnSpc>
              <a:buNone/>
              <a:defRPr sz="933">
                <a:solidFill>
                  <a:schemeClr val="tx2"/>
                </a:solidFill>
              </a:defRPr>
            </a:lvl1pPr>
          </a:lstStyle>
          <a:p>
            <a:pPr lvl="0"/>
            <a:r>
              <a:rPr lang="en-US"/>
              <a:t>Click to edit Footnote </a:t>
            </a:r>
          </a:p>
        </p:txBody>
      </p:sp>
      <p:sp>
        <p:nvSpPr>
          <p:cNvPr id="10" name="Footer Placeholder 3">
            <a:extLst>
              <a:ext uri="{FF2B5EF4-FFF2-40B4-BE49-F238E27FC236}">
                <a16:creationId xmlns:a16="http://schemas.microsoft.com/office/drawing/2014/main" id="{A91CB174-5B4E-3040-9C32-90B63AD71B46}"/>
              </a:ext>
            </a:extLst>
          </p:cNvPr>
          <p:cNvSpPr>
            <a:spLocks noGrp="1"/>
          </p:cNvSpPr>
          <p:nvPr>
            <p:ph type="ftr" sz="quarter" idx="3"/>
          </p:nvPr>
        </p:nvSpPr>
        <p:spPr>
          <a:xfrm>
            <a:off x="7930558" y="6241565"/>
            <a:ext cx="3282903" cy="366183"/>
          </a:xfrm>
          <a:prstGeom prst="rect">
            <a:avLst/>
          </a:prstGeom>
        </p:spPr>
        <p:txBody>
          <a:bodyPr vert="horz" lIns="91440" tIns="45720" rIns="91440" bIns="45720" rtlCol="0" anchor="ctr"/>
          <a:lstStyle>
            <a:lvl1pPr algn="r">
              <a:defRPr sz="1067">
                <a:solidFill>
                  <a:schemeClr val="accent1"/>
                </a:solidFill>
              </a:defRPr>
            </a:lvl1pPr>
          </a:lstStyle>
          <a:p>
            <a:r>
              <a:rPr lang="en-US"/>
              <a:t>Type Division Name here</a:t>
            </a:r>
          </a:p>
        </p:txBody>
      </p:sp>
      <p:sp>
        <p:nvSpPr>
          <p:cNvPr id="8" name="Text Placeholder 7">
            <a:extLst>
              <a:ext uri="{FF2B5EF4-FFF2-40B4-BE49-F238E27FC236}">
                <a16:creationId xmlns:a16="http://schemas.microsoft.com/office/drawing/2014/main" id="{69951A95-45EC-8E42-8215-FE8423EC9911}"/>
              </a:ext>
            </a:extLst>
          </p:cNvPr>
          <p:cNvSpPr>
            <a:spLocks noGrp="1"/>
          </p:cNvSpPr>
          <p:nvPr>
            <p:ph type="body" sz="quarter" idx="16"/>
          </p:nvPr>
        </p:nvSpPr>
        <p:spPr>
          <a:xfrm>
            <a:off x="499873" y="1525672"/>
            <a:ext cx="11110972" cy="4105740"/>
          </a:xfrm>
        </p:spPr>
        <p:txBody>
          <a:bodyPr/>
          <a:lstStyle>
            <a:lvl1pPr marL="152396" indent="-152396">
              <a:lnSpc>
                <a:spcPct val="100000"/>
              </a:lnSpc>
              <a:spcBef>
                <a:spcPts val="400"/>
              </a:spcBef>
              <a:spcAft>
                <a:spcPts val="800"/>
              </a:spcAft>
              <a:buClr>
                <a:schemeClr val="accent1"/>
              </a:buClr>
              <a:defRPr sz="1900"/>
            </a:lvl1pPr>
            <a:lvl2pPr marL="289977" indent="-131230">
              <a:lnSpc>
                <a:spcPct val="100000"/>
              </a:lnSpc>
              <a:spcBef>
                <a:spcPct val="0"/>
              </a:spcBef>
              <a:spcAft>
                <a:spcPts val="800"/>
              </a:spcAft>
              <a:buClr>
                <a:schemeClr val="accent1"/>
              </a:buClr>
              <a:defRPr sz="1900"/>
            </a:lvl2pPr>
            <a:lvl3pPr marL="419090" indent="-110064">
              <a:lnSpc>
                <a:spcPct val="100000"/>
              </a:lnSpc>
              <a:spcBef>
                <a:spcPct val="0"/>
              </a:spcBef>
              <a:spcAft>
                <a:spcPts val="800"/>
              </a:spcAft>
              <a:buClr>
                <a:schemeClr val="accent1"/>
              </a:buClr>
              <a:defRPr sz="1600"/>
            </a:lvl3pPr>
            <a:lvl4pPr marL="539737" indent="-120648">
              <a:lnSpc>
                <a:spcPct val="100000"/>
              </a:lnSpc>
              <a:spcBef>
                <a:spcPct val="0"/>
              </a:spcBef>
              <a:spcAft>
                <a:spcPts val="800"/>
              </a:spcAft>
              <a:buClr>
                <a:schemeClr val="accent1"/>
              </a:buClr>
              <a:defRPr sz="1500"/>
            </a:lvl4pPr>
            <a:lvl5pPr marL="658268" indent="-107948">
              <a:lnSpc>
                <a:spcPct val="100000"/>
              </a:lnSpc>
              <a:spcBef>
                <a:spcPct val="0"/>
              </a:spcBef>
              <a:spcAft>
                <a:spcPts val="800"/>
              </a:spcAft>
              <a:buClr>
                <a:schemeClr val="accent1"/>
              </a:buCl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98838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3504">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2-line) and 2-column tex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90F9BDA0-AF0E-4BA8-B742-3B9C92A3E6FE}" type="slidenum">
              <a:rPr lang="en-US" smtClean="0"/>
              <a:t>‹#›</a:t>
            </a:fld>
            <a:endParaRPr lang="en-US"/>
          </a:p>
        </p:txBody>
      </p:sp>
      <p:sp>
        <p:nvSpPr>
          <p:cNvPr id="5" name="Footer Placeholder 3">
            <a:extLst>
              <a:ext uri="{FF2B5EF4-FFF2-40B4-BE49-F238E27FC236}">
                <a16:creationId xmlns:a16="http://schemas.microsoft.com/office/drawing/2014/main" id="{C6DFF85B-602D-9846-8AE0-BE3B4117F97C}"/>
              </a:ext>
            </a:extLst>
          </p:cNvPr>
          <p:cNvSpPr>
            <a:spLocks noGrp="1"/>
          </p:cNvSpPr>
          <p:nvPr>
            <p:ph type="ftr" sz="quarter" idx="3"/>
          </p:nvPr>
        </p:nvSpPr>
        <p:spPr>
          <a:xfrm>
            <a:off x="7940470" y="6241565"/>
            <a:ext cx="3273860" cy="366183"/>
          </a:xfrm>
          <a:prstGeom prst="rect">
            <a:avLst/>
          </a:prstGeom>
        </p:spPr>
        <p:txBody>
          <a:bodyPr vert="horz" lIns="91440" tIns="45720" rIns="91440" bIns="45720" rtlCol="0" anchor="ctr"/>
          <a:lstStyle>
            <a:lvl1pPr algn="r">
              <a:defRPr sz="1067">
                <a:solidFill>
                  <a:schemeClr val="accent1"/>
                </a:solidFill>
              </a:defRPr>
            </a:lvl1pPr>
          </a:lstStyle>
          <a:p>
            <a:r>
              <a:rPr lang="en-US"/>
              <a:t>Type division name here</a:t>
            </a:r>
          </a:p>
        </p:txBody>
      </p:sp>
      <p:sp>
        <p:nvSpPr>
          <p:cNvPr id="8" name="Text Placeholder 7">
            <a:extLst>
              <a:ext uri="{FF2B5EF4-FFF2-40B4-BE49-F238E27FC236}">
                <a16:creationId xmlns:a16="http://schemas.microsoft.com/office/drawing/2014/main" id="{A6BCF2EF-1A2E-5644-AD14-82E90D22A694}"/>
              </a:ext>
            </a:extLst>
          </p:cNvPr>
          <p:cNvSpPr>
            <a:spLocks noGrp="1"/>
          </p:cNvSpPr>
          <p:nvPr>
            <p:ph type="body" sz="quarter" idx="13"/>
          </p:nvPr>
        </p:nvSpPr>
        <p:spPr>
          <a:xfrm>
            <a:off x="499872" y="1862937"/>
            <a:ext cx="5364480" cy="4105740"/>
          </a:xfrm>
        </p:spPr>
        <p:txBody>
          <a:bodyPr/>
          <a:lstStyle>
            <a:lvl1pPr marL="152396" indent="-152396">
              <a:spcBef>
                <a:spcPts val="400"/>
              </a:spcBef>
              <a:spcAft>
                <a:spcPts val="800"/>
              </a:spcAft>
              <a:buClr>
                <a:schemeClr val="accent1"/>
              </a:buClr>
              <a:defRPr sz="1900"/>
            </a:lvl1pPr>
            <a:lvl2pPr marL="289977" indent="-120648">
              <a:spcBef>
                <a:spcPct val="0"/>
              </a:spcBef>
              <a:spcAft>
                <a:spcPts val="800"/>
              </a:spcAft>
              <a:buClr>
                <a:schemeClr val="accent1"/>
              </a:buClr>
              <a:defRPr sz="1900"/>
            </a:lvl2pPr>
            <a:lvl3pPr marL="416974" indent="-118530">
              <a:spcBef>
                <a:spcPct val="0"/>
              </a:spcBef>
              <a:spcAft>
                <a:spcPts val="800"/>
              </a:spcAft>
              <a:buClr>
                <a:schemeClr val="accent1"/>
              </a:buClr>
              <a:defRPr sz="1600"/>
            </a:lvl3pPr>
            <a:lvl4pPr marL="537620" indent="-101597">
              <a:spcBef>
                <a:spcPct val="0"/>
              </a:spcBef>
              <a:spcAft>
                <a:spcPts val="800"/>
              </a:spcAft>
              <a:buClr>
                <a:schemeClr val="accent1"/>
              </a:buClr>
              <a:defRPr sz="1500"/>
            </a:lvl4pPr>
            <a:lvl5pPr marL="675200" indent="-112181">
              <a:spcBef>
                <a:spcPct val="0"/>
              </a:spcBef>
              <a:spcAft>
                <a:spcPts val="800"/>
              </a:spcAft>
              <a:buClr>
                <a:schemeClr val="accent1"/>
              </a:buCl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7">
            <a:extLst>
              <a:ext uri="{FF2B5EF4-FFF2-40B4-BE49-F238E27FC236}">
                <a16:creationId xmlns:a16="http://schemas.microsoft.com/office/drawing/2014/main" id="{1107A685-91FA-EF46-BCA6-7D2780198A4D}"/>
              </a:ext>
            </a:extLst>
          </p:cNvPr>
          <p:cNvSpPr>
            <a:spLocks noGrp="1"/>
          </p:cNvSpPr>
          <p:nvPr>
            <p:ph type="body" sz="quarter" idx="14"/>
          </p:nvPr>
        </p:nvSpPr>
        <p:spPr>
          <a:xfrm>
            <a:off x="6217920" y="1862937"/>
            <a:ext cx="5364480" cy="4105740"/>
          </a:xfrm>
        </p:spPr>
        <p:txBody>
          <a:bodyPr/>
          <a:lstStyle>
            <a:lvl1pPr marL="152396" indent="-152396">
              <a:spcBef>
                <a:spcPts val="400"/>
              </a:spcBef>
              <a:spcAft>
                <a:spcPts val="800"/>
              </a:spcAft>
              <a:buClr>
                <a:schemeClr val="accent1"/>
              </a:buClr>
              <a:defRPr sz="1900"/>
            </a:lvl1pPr>
            <a:lvl2pPr marL="289977" indent="-120648">
              <a:spcBef>
                <a:spcPct val="0"/>
              </a:spcBef>
              <a:spcAft>
                <a:spcPts val="800"/>
              </a:spcAft>
              <a:buClr>
                <a:schemeClr val="accent1"/>
              </a:buClr>
              <a:defRPr sz="1900"/>
            </a:lvl2pPr>
            <a:lvl3pPr marL="416974" indent="-118530">
              <a:spcBef>
                <a:spcPct val="0"/>
              </a:spcBef>
              <a:spcAft>
                <a:spcPts val="800"/>
              </a:spcAft>
              <a:buClr>
                <a:schemeClr val="accent1"/>
              </a:buClr>
              <a:defRPr sz="1600"/>
            </a:lvl3pPr>
            <a:lvl4pPr marL="537620" indent="-101597">
              <a:spcBef>
                <a:spcPct val="0"/>
              </a:spcBef>
              <a:spcAft>
                <a:spcPts val="800"/>
              </a:spcAft>
              <a:buClr>
                <a:schemeClr val="accent1"/>
              </a:buClr>
              <a:defRPr sz="1500"/>
            </a:lvl4pPr>
            <a:lvl5pPr marL="675200" indent="-112181">
              <a:spcBef>
                <a:spcPct val="0"/>
              </a:spcBef>
              <a:spcAft>
                <a:spcPts val="800"/>
              </a:spcAft>
              <a:buClr>
                <a:schemeClr val="accent1"/>
              </a:buCl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1">
            <a:extLst>
              <a:ext uri="{FF2B5EF4-FFF2-40B4-BE49-F238E27FC236}">
                <a16:creationId xmlns:a16="http://schemas.microsoft.com/office/drawing/2014/main" id="{77029EA9-40C9-BA4E-A674-96547D8CB575}"/>
              </a:ext>
            </a:extLst>
          </p:cNvPr>
          <p:cNvSpPr>
            <a:spLocks noGrp="1"/>
          </p:cNvSpPr>
          <p:nvPr>
            <p:ph type="title" hasCustomPrompt="1"/>
          </p:nvPr>
        </p:nvSpPr>
        <p:spPr>
          <a:xfrm>
            <a:off x="517233" y="469286"/>
            <a:ext cx="11082528" cy="1094471"/>
          </a:xfrm>
        </p:spPr>
        <p:txBody>
          <a:bodyPr vert="horz" lIns="91440" tIns="45720" rIns="91440" bIns="45720" rtlCol="0" anchor="t" anchorCtr="0">
            <a:noAutofit/>
          </a:bodyPr>
          <a:lstStyle>
            <a:lvl1pPr>
              <a:lnSpc>
                <a:spcPct val="100000"/>
              </a:lnSpc>
              <a:defRPr lang="en-US"/>
            </a:lvl1pPr>
          </a:lstStyle>
          <a:p>
            <a:pPr lvl="0"/>
            <a:r>
              <a:rPr lang="en-US"/>
              <a:t>Click to add a title style with a </a:t>
            </a:r>
            <a:br>
              <a:rPr lang="en-US"/>
            </a:br>
            <a:r>
              <a:rPr lang="en-US"/>
              <a:t>two-line headline</a:t>
            </a:r>
          </a:p>
        </p:txBody>
      </p:sp>
    </p:spTree>
    <p:extLst>
      <p:ext uri="{BB962C8B-B14F-4D97-AF65-F5344CB8AC3E}">
        <p14:creationId xmlns:p14="http://schemas.microsoft.com/office/powerpoint/2010/main" val="101659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nd layout – 2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A19430-9D19-E74B-A985-0DFB9C995A6C}"/>
              </a:ext>
            </a:extLst>
          </p:cNvPr>
          <p:cNvSpPr>
            <a:spLocks noGrp="1"/>
          </p:cNvSpPr>
          <p:nvPr>
            <p:ph type="title"/>
          </p:nvPr>
        </p:nvSpPr>
        <p:spPr>
          <a:xfrm>
            <a:off x="513096" y="469286"/>
            <a:ext cx="11097749" cy="1096841"/>
          </a:xfrm>
        </p:spPr>
        <p:txBody>
          <a:bodyPr/>
          <a:lstStyle>
            <a:lvl1pPr>
              <a:lnSpc>
                <a:spcPct val="100000"/>
              </a:lnSpc>
              <a:defRPr sz="3200"/>
            </a:lvl1pPr>
          </a:lstStyle>
          <a:p>
            <a:r>
              <a:rPr lang="en-US"/>
              <a:t>Click to edit Master title style</a:t>
            </a:r>
          </a:p>
        </p:txBody>
      </p:sp>
      <p:sp>
        <p:nvSpPr>
          <p:cNvPr id="6" name="Slide Number Placeholder 5">
            <a:extLst>
              <a:ext uri="{FF2B5EF4-FFF2-40B4-BE49-F238E27FC236}">
                <a16:creationId xmlns:a16="http://schemas.microsoft.com/office/drawing/2014/main" id="{3B6D10EE-3796-1048-8D75-5FE9E3D92D9F}"/>
              </a:ext>
            </a:extLst>
          </p:cNvPr>
          <p:cNvSpPr>
            <a:spLocks noGrp="1"/>
          </p:cNvSpPr>
          <p:nvPr>
            <p:ph type="sldNum" sz="quarter" idx="12"/>
          </p:nvPr>
        </p:nvSpPr>
        <p:spPr>
          <a:xfrm>
            <a:off x="11213462" y="6244227"/>
            <a:ext cx="470647" cy="377952"/>
          </a:xfrm>
        </p:spPr>
        <p:txBody>
          <a:bodyPr/>
          <a:lstStyle>
            <a:lvl1pPr>
              <a:defRPr sz="1067"/>
            </a:lvl1pPr>
          </a:lstStyle>
          <a:p>
            <a:fld id="{66DE20E4-D496-034F-914D-F7F15B93E95B}" type="slidenum">
              <a:rPr lang="en-US" smtClean="0"/>
              <a:t>‹#›</a:t>
            </a:fld>
            <a:endParaRPr lang="en-US"/>
          </a:p>
        </p:txBody>
      </p:sp>
      <p:sp>
        <p:nvSpPr>
          <p:cNvPr id="13" name="Text Placeholder 12">
            <a:extLst>
              <a:ext uri="{FF2B5EF4-FFF2-40B4-BE49-F238E27FC236}">
                <a16:creationId xmlns:a16="http://schemas.microsoft.com/office/drawing/2014/main" id="{6B9D6CC0-54C1-DF41-9D85-A9549CADD0CA}"/>
              </a:ext>
            </a:extLst>
          </p:cNvPr>
          <p:cNvSpPr>
            <a:spLocks noGrp="1"/>
          </p:cNvSpPr>
          <p:nvPr>
            <p:ph type="body" sz="quarter" idx="13" hasCustomPrompt="1"/>
          </p:nvPr>
        </p:nvSpPr>
        <p:spPr>
          <a:xfrm>
            <a:off x="514712" y="5693822"/>
            <a:ext cx="10766069" cy="365125"/>
          </a:xfrm>
          <a:prstGeom prst="rect">
            <a:avLst/>
          </a:prstGeom>
        </p:spPr>
        <p:txBody>
          <a:bodyPr anchor="b"/>
          <a:lstStyle>
            <a:lvl1pPr marL="0" indent="0">
              <a:lnSpc>
                <a:spcPct val="100000"/>
              </a:lnSpc>
              <a:buNone/>
              <a:defRPr sz="933">
                <a:solidFill>
                  <a:schemeClr val="tx2"/>
                </a:solidFill>
              </a:defRPr>
            </a:lvl1pPr>
          </a:lstStyle>
          <a:p>
            <a:pPr lvl="0"/>
            <a:r>
              <a:rPr lang="en-US"/>
              <a:t>Click to edit Footnote </a:t>
            </a:r>
          </a:p>
        </p:txBody>
      </p:sp>
      <p:sp>
        <p:nvSpPr>
          <p:cNvPr id="8" name="Text Placeholder 7">
            <a:extLst>
              <a:ext uri="{FF2B5EF4-FFF2-40B4-BE49-F238E27FC236}">
                <a16:creationId xmlns:a16="http://schemas.microsoft.com/office/drawing/2014/main" id="{0E1EA24B-5EA2-AB43-8C64-595AAF72202A}"/>
              </a:ext>
            </a:extLst>
          </p:cNvPr>
          <p:cNvSpPr>
            <a:spLocks noGrp="1"/>
          </p:cNvSpPr>
          <p:nvPr>
            <p:ph type="body" sz="quarter" idx="21"/>
          </p:nvPr>
        </p:nvSpPr>
        <p:spPr>
          <a:xfrm>
            <a:off x="1178111" y="3975024"/>
            <a:ext cx="4462272" cy="1658837"/>
          </a:xfrm>
        </p:spPr>
        <p:txBody>
          <a:bodyPr/>
          <a:lstStyle>
            <a:lvl1pPr marL="118530" marR="0" indent="-118530" algn="l" defTabSz="914377" rtl="0" eaLnBrk="1" fontAlgn="auto" latinLnBrk="0" hangingPunct="1">
              <a:lnSpc>
                <a:spcPct val="100000"/>
              </a:lnSpc>
              <a:spcBef>
                <a:spcPct val="0"/>
              </a:spcBef>
              <a:spcAft>
                <a:spcPts val="400"/>
              </a:spcAft>
              <a:buClr>
                <a:schemeClr val="accent1"/>
              </a:buClr>
              <a:buSzTx/>
              <a:buFont typeface="Arial" panose="020B0604020202020204" pitchFamily="34" charset="0"/>
              <a:buChar char="•"/>
              <a:defRPr sz="1600"/>
            </a:lvl1pPr>
            <a:lvl2pPr marL="160863" indent="0">
              <a:buNone/>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0">
            <a:extLst>
              <a:ext uri="{FF2B5EF4-FFF2-40B4-BE49-F238E27FC236}">
                <a16:creationId xmlns:a16="http://schemas.microsoft.com/office/drawing/2014/main" id="{678FD2D1-54D0-384D-B6C4-1ADF79A1F6B9}"/>
              </a:ext>
            </a:extLst>
          </p:cNvPr>
          <p:cNvSpPr>
            <a:spLocks noGrp="1"/>
          </p:cNvSpPr>
          <p:nvPr>
            <p:ph type="body" sz="quarter" idx="22"/>
          </p:nvPr>
        </p:nvSpPr>
        <p:spPr>
          <a:xfrm>
            <a:off x="1178111" y="3624052"/>
            <a:ext cx="4462272" cy="380953"/>
          </a:xfrm>
        </p:spPr>
        <p:txBody>
          <a:bodyPr/>
          <a:lstStyle>
            <a:lvl1pPr marL="0" indent="0" algn="l">
              <a:lnSpc>
                <a:spcPct val="100000"/>
              </a:lnSpc>
              <a:buNone/>
              <a:defRPr sz="1900" b="1" i="0">
                <a:solidFill>
                  <a:schemeClr val="accent1"/>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19" name="Text Placeholder 7">
            <a:extLst>
              <a:ext uri="{FF2B5EF4-FFF2-40B4-BE49-F238E27FC236}">
                <a16:creationId xmlns:a16="http://schemas.microsoft.com/office/drawing/2014/main" id="{EA3CFA97-B918-A243-8347-81ABE5965E29}"/>
              </a:ext>
            </a:extLst>
          </p:cNvPr>
          <p:cNvSpPr>
            <a:spLocks noGrp="1"/>
          </p:cNvSpPr>
          <p:nvPr>
            <p:ph type="body" sz="quarter" idx="23"/>
          </p:nvPr>
        </p:nvSpPr>
        <p:spPr>
          <a:xfrm>
            <a:off x="6698743" y="3975024"/>
            <a:ext cx="4462272" cy="1658837"/>
          </a:xfrm>
        </p:spPr>
        <p:txBody>
          <a:bodyPr/>
          <a:lstStyle>
            <a:lvl1pPr marL="118530" marR="0" indent="-118530" algn="l" defTabSz="914377" rtl="0" eaLnBrk="1" fontAlgn="auto" latinLnBrk="0" hangingPunct="1">
              <a:lnSpc>
                <a:spcPct val="100000"/>
              </a:lnSpc>
              <a:spcBef>
                <a:spcPct val="0"/>
              </a:spcBef>
              <a:spcAft>
                <a:spcPts val="400"/>
              </a:spcAft>
              <a:buClr>
                <a:schemeClr val="accent1"/>
              </a:buClr>
              <a:buSzTx/>
              <a:buFont typeface="Arial" panose="020B0604020202020204" pitchFamily="34" charset="0"/>
              <a:buChar char="•"/>
              <a:defRPr sz="1600"/>
            </a:lvl1pPr>
            <a:lvl2pPr marL="160863" indent="0">
              <a:buNone/>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Text Placeholder 10">
            <a:extLst>
              <a:ext uri="{FF2B5EF4-FFF2-40B4-BE49-F238E27FC236}">
                <a16:creationId xmlns:a16="http://schemas.microsoft.com/office/drawing/2014/main" id="{71222A9A-C729-754A-AB5B-7F8262F611A3}"/>
              </a:ext>
            </a:extLst>
          </p:cNvPr>
          <p:cNvSpPr>
            <a:spLocks noGrp="1"/>
          </p:cNvSpPr>
          <p:nvPr>
            <p:ph type="body" sz="quarter" idx="24"/>
          </p:nvPr>
        </p:nvSpPr>
        <p:spPr>
          <a:xfrm>
            <a:off x="6698743" y="3624052"/>
            <a:ext cx="4462272" cy="380953"/>
          </a:xfrm>
        </p:spPr>
        <p:txBody>
          <a:bodyPr/>
          <a:lstStyle>
            <a:lvl1pPr marL="0" indent="0" algn="l">
              <a:lnSpc>
                <a:spcPct val="100000"/>
              </a:lnSpc>
              <a:buNone/>
              <a:defRPr sz="1900" b="1" i="0">
                <a:solidFill>
                  <a:schemeClr val="accent1"/>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12" name="Footer Placeholder 3">
            <a:extLst>
              <a:ext uri="{FF2B5EF4-FFF2-40B4-BE49-F238E27FC236}">
                <a16:creationId xmlns:a16="http://schemas.microsoft.com/office/drawing/2014/main" id="{34801EFD-7446-8E4E-AAEF-5C8D10FA2ADF}"/>
              </a:ext>
            </a:extLst>
          </p:cNvPr>
          <p:cNvSpPr>
            <a:spLocks noGrp="1"/>
          </p:cNvSpPr>
          <p:nvPr>
            <p:ph type="ftr" sz="quarter" idx="3"/>
          </p:nvPr>
        </p:nvSpPr>
        <p:spPr>
          <a:xfrm>
            <a:off x="7934692" y="6242305"/>
            <a:ext cx="3277715" cy="366183"/>
          </a:xfrm>
          <a:prstGeom prst="rect">
            <a:avLst/>
          </a:prstGeom>
        </p:spPr>
        <p:txBody>
          <a:bodyPr vert="horz" lIns="91440" tIns="45720" rIns="91440" bIns="45720" rtlCol="0" anchor="ctr"/>
          <a:lstStyle>
            <a:lvl1pPr algn="r">
              <a:defRPr sz="1067">
                <a:solidFill>
                  <a:schemeClr val="accent1"/>
                </a:solidFill>
              </a:defRPr>
            </a:lvl1pPr>
          </a:lstStyle>
          <a:p>
            <a:r>
              <a:rPr lang="en-US"/>
              <a:t>Type division name here</a:t>
            </a:r>
          </a:p>
        </p:txBody>
      </p:sp>
    </p:spTree>
    <p:extLst>
      <p:ext uri="{BB962C8B-B14F-4D97-AF65-F5344CB8AC3E}">
        <p14:creationId xmlns:p14="http://schemas.microsoft.com/office/powerpoint/2010/main" val="2831606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3504"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_02">
    <p:spTree>
      <p:nvGrpSpPr>
        <p:cNvPr id="1" name=""/>
        <p:cNvGrpSpPr/>
        <p:nvPr/>
      </p:nvGrpSpPr>
      <p:grpSpPr>
        <a:xfrm>
          <a:off x="0" y="0"/>
          <a:ext cx="0" cy="0"/>
          <a:chOff x="0" y="0"/>
          <a:chExt cx="0" cy="0"/>
        </a:xfrm>
      </p:grpSpPr>
      <p:pic>
        <p:nvPicPr>
          <p:cNvPr id="15" name="Picture Placeholder 5">
            <a:extLst>
              <a:ext uri="{FF2B5EF4-FFF2-40B4-BE49-F238E27FC236}">
                <a16:creationId xmlns:a16="http://schemas.microsoft.com/office/drawing/2014/main" id="{60D1A846-0B2C-1819-7C36-4C5AAAF490F6}"/>
              </a:ext>
            </a:extLst>
          </p:cNvPr>
          <p:cNvPicPr>
            <a:picLocks noChangeAspect="1"/>
          </p:cNvPicPr>
          <p:nvPr userDrawn="1"/>
        </p:nvPicPr>
        <p:blipFill>
          <a:blip r:embed="rId2">
            <a:extLst>
              <a:ext uri="{28A0092B-C50C-407E-A947-70E740481C1C}">
                <a14:useLocalDpi xmlns:a14="http://schemas.microsoft.com/office/drawing/2010/main"/>
              </a:ext>
            </a:extLst>
          </a:blip>
          <a:srcRect t="17988" b="17988"/>
          <a:stretch>
            <a:fillRect/>
          </a:stretch>
        </p:blipFill>
        <p:spPr>
          <a:xfrm>
            <a:off x="0" y="0"/>
            <a:ext cx="12192000" cy="4379384"/>
          </a:xfrm>
          <a:prstGeom prst="rect">
            <a:avLst/>
          </a:prstGeom>
        </p:spPr>
      </p:pic>
      <p:sp>
        <p:nvSpPr>
          <p:cNvPr id="39" name="Freeform 38">
            <a:extLst>
              <a:ext uri="{FF2B5EF4-FFF2-40B4-BE49-F238E27FC236}">
                <a16:creationId xmlns:a16="http://schemas.microsoft.com/office/drawing/2014/main" id="{4F9EC103-0F67-D041-A68D-29194D3A99CB}"/>
              </a:ext>
            </a:extLst>
          </p:cNvPr>
          <p:cNvSpPr/>
          <p:nvPr userDrawn="1"/>
        </p:nvSpPr>
        <p:spPr>
          <a:xfrm>
            <a:off x="-11289" y="3713698"/>
            <a:ext cx="9183221" cy="1149585"/>
          </a:xfrm>
          <a:custGeom>
            <a:avLst/>
            <a:gdLst>
              <a:gd name="connsiteX0" fmla="*/ 0 w 6866310"/>
              <a:gd name="connsiteY0" fmla="*/ 0 h 862189"/>
              <a:gd name="connsiteX1" fmla="*/ 2230759 w 6866310"/>
              <a:gd name="connsiteY1" fmla="*/ 0 h 862189"/>
              <a:gd name="connsiteX2" fmla="*/ 4635551 w 6866310"/>
              <a:gd name="connsiteY2" fmla="*/ 0 h 862189"/>
              <a:gd name="connsiteX3" fmla="*/ 6866310 w 6866310"/>
              <a:gd name="connsiteY3" fmla="*/ 0 h 862189"/>
              <a:gd name="connsiteX4" fmla="*/ 6393773 w 6866310"/>
              <a:gd name="connsiteY4" fmla="*/ 862189 h 862189"/>
              <a:gd name="connsiteX5" fmla="*/ 4163014 w 6866310"/>
              <a:gd name="connsiteY5" fmla="*/ 862189 h 862189"/>
              <a:gd name="connsiteX6" fmla="*/ 2230759 w 6866310"/>
              <a:gd name="connsiteY6" fmla="*/ 862189 h 862189"/>
              <a:gd name="connsiteX7" fmla="*/ 0 w 6866310"/>
              <a:gd name="connsiteY7" fmla="*/ 862189 h 862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66310" h="862189">
                <a:moveTo>
                  <a:pt x="0" y="0"/>
                </a:moveTo>
                <a:lnTo>
                  <a:pt x="2230759" y="0"/>
                </a:lnTo>
                <a:lnTo>
                  <a:pt x="4635551" y="0"/>
                </a:lnTo>
                <a:lnTo>
                  <a:pt x="6866310" y="0"/>
                </a:lnTo>
                <a:lnTo>
                  <a:pt x="6393773" y="862189"/>
                </a:lnTo>
                <a:lnTo>
                  <a:pt x="4163014" y="862189"/>
                </a:lnTo>
                <a:lnTo>
                  <a:pt x="2230759" y="862189"/>
                </a:lnTo>
                <a:lnTo>
                  <a:pt x="0" y="862189"/>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400"/>
          </a:p>
        </p:txBody>
      </p:sp>
      <p:sp>
        <p:nvSpPr>
          <p:cNvPr id="2" name="Title 1">
            <a:extLst>
              <a:ext uri="{FF2B5EF4-FFF2-40B4-BE49-F238E27FC236}">
                <a16:creationId xmlns:a16="http://schemas.microsoft.com/office/drawing/2014/main" id="{6E65152D-294A-CB4D-A24A-4F357E1ABC0D}"/>
              </a:ext>
            </a:extLst>
          </p:cNvPr>
          <p:cNvSpPr>
            <a:spLocks noGrp="1"/>
          </p:cNvSpPr>
          <p:nvPr>
            <p:ph type="ctrTitle" hasCustomPrompt="1"/>
          </p:nvPr>
        </p:nvSpPr>
        <p:spPr>
          <a:xfrm>
            <a:off x="521216" y="3713698"/>
            <a:ext cx="8110724" cy="1128173"/>
          </a:xfrm>
        </p:spPr>
        <p:txBody>
          <a:bodyPr rIns="0" anchor="ctr" anchorCtr="0">
            <a:noAutofit/>
          </a:bodyPr>
          <a:lstStyle>
            <a:lvl1pPr algn="l">
              <a:defRPr sz="4267" spc="0" baseline="0">
                <a:solidFill>
                  <a:schemeClr val="bg1"/>
                </a:solidFill>
              </a:defRPr>
            </a:lvl1pPr>
          </a:lstStyle>
          <a:p>
            <a:r>
              <a:rPr lang="en-US"/>
              <a:t>Get to know your benefits</a:t>
            </a:r>
          </a:p>
        </p:txBody>
      </p:sp>
      <p:sp>
        <p:nvSpPr>
          <p:cNvPr id="3" name="Subtitle 2">
            <a:extLst>
              <a:ext uri="{FF2B5EF4-FFF2-40B4-BE49-F238E27FC236}">
                <a16:creationId xmlns:a16="http://schemas.microsoft.com/office/drawing/2014/main" id="{C4BACBDA-5A3D-3241-B917-E2149A7F0899}"/>
              </a:ext>
            </a:extLst>
          </p:cNvPr>
          <p:cNvSpPr>
            <a:spLocks noGrp="1"/>
          </p:cNvSpPr>
          <p:nvPr>
            <p:ph type="subTitle" idx="1"/>
          </p:nvPr>
        </p:nvSpPr>
        <p:spPr>
          <a:xfrm>
            <a:off x="505038" y="4945665"/>
            <a:ext cx="7891553" cy="428635"/>
          </a:xfrm>
        </p:spPr>
        <p:txBody>
          <a:bodyPr rIns="0">
            <a:noAutofit/>
          </a:bodyPr>
          <a:lstStyle>
            <a:lvl1pPr marL="0" indent="0" algn="l">
              <a:buNone/>
              <a:defRPr sz="1867">
                <a:solidFill>
                  <a:schemeClr val="accent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11" name="Rectangle 10">
            <a:extLst>
              <a:ext uri="{FF2B5EF4-FFF2-40B4-BE49-F238E27FC236}">
                <a16:creationId xmlns:a16="http://schemas.microsoft.com/office/drawing/2014/main" id="{93B11AB8-EAC3-A64E-8232-B09EC712489C}"/>
              </a:ext>
            </a:extLst>
          </p:cNvPr>
          <p:cNvSpPr/>
          <p:nvPr userDrawn="1"/>
        </p:nvSpPr>
        <p:spPr>
          <a:xfrm>
            <a:off x="432261" y="6138955"/>
            <a:ext cx="11195232" cy="5364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Rectangle 9">
            <a:extLst>
              <a:ext uri="{FF2B5EF4-FFF2-40B4-BE49-F238E27FC236}">
                <a16:creationId xmlns:a16="http://schemas.microsoft.com/office/drawing/2014/main" id="{C6B4250A-775D-EF48-A209-44384C0A5ECC}"/>
              </a:ext>
            </a:extLst>
          </p:cNvPr>
          <p:cNvSpPr/>
          <p:nvPr userDrawn="1"/>
        </p:nvSpPr>
        <p:spPr>
          <a:xfrm>
            <a:off x="7655698" y="6321552"/>
            <a:ext cx="3926703" cy="5364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3" name="Text Placeholder 4">
            <a:extLst>
              <a:ext uri="{FF2B5EF4-FFF2-40B4-BE49-F238E27FC236}">
                <a16:creationId xmlns:a16="http://schemas.microsoft.com/office/drawing/2014/main" id="{677B2950-4E80-4446-9C2A-409ECCDE1D8C}"/>
              </a:ext>
            </a:extLst>
          </p:cNvPr>
          <p:cNvSpPr>
            <a:spLocks noGrp="1"/>
          </p:cNvSpPr>
          <p:nvPr>
            <p:ph type="body" sz="quarter" idx="11"/>
          </p:nvPr>
        </p:nvSpPr>
        <p:spPr>
          <a:xfrm>
            <a:off x="511451" y="6050870"/>
            <a:ext cx="3009900" cy="270245"/>
          </a:xfrm>
        </p:spPr>
        <p:txBody>
          <a:bodyPr/>
          <a:lstStyle>
            <a:lvl1pPr marL="0" indent="0">
              <a:buNone/>
              <a:defRPr sz="1333" b="0"/>
            </a:lvl1pPr>
            <a:lvl2pPr marL="118530" indent="0">
              <a:buNone/>
              <a:defRPr/>
            </a:lvl2pPr>
          </a:lstStyle>
          <a:p>
            <a:pPr lvl="0"/>
            <a:r>
              <a:rPr lang="en-US"/>
              <a:t>Click to edit Master text styles</a:t>
            </a:r>
          </a:p>
        </p:txBody>
      </p:sp>
      <p:pic>
        <p:nvPicPr>
          <p:cNvPr id="14" name="Primary-Client-Logo" descr="A close up of a sign&#10;&#10;Description automatically generated">
            <a:extLst>
              <a:ext uri="{FF2B5EF4-FFF2-40B4-BE49-F238E27FC236}">
                <a16:creationId xmlns:a16="http://schemas.microsoft.com/office/drawing/2014/main" id="{75826C9D-8CE1-F048-A801-96B766969B7A}"/>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0080123" y="5703486"/>
            <a:ext cx="1505517" cy="536449"/>
          </a:xfrm>
          <a:prstGeom prst="rect">
            <a:avLst/>
          </a:prstGeom>
        </p:spPr>
      </p:pic>
      <p:sp>
        <p:nvSpPr>
          <p:cNvPr id="12" name="Primary-Client-Logo">
            <a:extLst>
              <a:ext uri="{FF2B5EF4-FFF2-40B4-BE49-F238E27FC236}">
                <a16:creationId xmlns:a16="http://schemas.microsoft.com/office/drawing/2014/main" id="{47F4D9DF-8090-748E-E0DA-C34E13BD18C0}"/>
              </a:ext>
            </a:extLst>
          </p:cNvPr>
          <p:cNvSpPr/>
          <p:nvPr userDrawn="1"/>
        </p:nvSpPr>
        <p:spPr>
          <a:xfrm>
            <a:off x="609601" y="609601"/>
            <a:ext cx="613617" cy="1070436"/>
          </a:xfrm>
          <a:custGeom>
            <a:avLst/>
            <a:gdLst>
              <a:gd name="connsiteX0" fmla="*/ 127837 w 460213"/>
              <a:gd name="connsiteY0" fmla="*/ 766124 h 802827"/>
              <a:gd name="connsiteX1" fmla="*/ 127837 w 460213"/>
              <a:gd name="connsiteY1" fmla="*/ 766124 h 802827"/>
              <a:gd name="connsiteX2" fmla="*/ 208268 w 460213"/>
              <a:gd name="connsiteY2" fmla="*/ 779518 h 802827"/>
              <a:gd name="connsiteX3" fmla="*/ 413872 w 460213"/>
              <a:gd name="connsiteY3" fmla="*/ 522893 h 802827"/>
              <a:gd name="connsiteX4" fmla="*/ 413872 w 460213"/>
              <a:gd name="connsiteY4" fmla="*/ 21966 h 802827"/>
              <a:gd name="connsiteX5" fmla="*/ 460213 w 460213"/>
              <a:gd name="connsiteY5" fmla="*/ 0 h 802827"/>
              <a:gd name="connsiteX6" fmla="*/ 460213 w 460213"/>
              <a:gd name="connsiteY6" fmla="*/ 531733 h 802827"/>
              <a:gd name="connsiteX7" fmla="*/ 247684 w 460213"/>
              <a:gd name="connsiteY7" fmla="*/ 802823 h 802827"/>
              <a:gd name="connsiteX8" fmla="*/ 127837 w 460213"/>
              <a:gd name="connsiteY8" fmla="*/ 766124 h 802827"/>
              <a:gd name="connsiteX9" fmla="*/ 75104 w 460213"/>
              <a:gd name="connsiteY9" fmla="*/ 715228 h 802827"/>
              <a:gd name="connsiteX10" fmla="*/ 75104 w 460213"/>
              <a:gd name="connsiteY10" fmla="*/ 715228 h 802827"/>
              <a:gd name="connsiteX11" fmla="*/ 155535 w 460213"/>
              <a:gd name="connsiteY11" fmla="*/ 730765 h 802827"/>
              <a:gd name="connsiteX12" fmla="*/ 325452 w 460213"/>
              <a:gd name="connsiteY12" fmla="*/ 521286 h 802827"/>
              <a:gd name="connsiteX13" fmla="*/ 325452 w 460213"/>
              <a:gd name="connsiteY13" fmla="*/ 60540 h 802827"/>
              <a:gd name="connsiteX14" fmla="*/ 370727 w 460213"/>
              <a:gd name="connsiteY14" fmla="*/ 39110 h 802827"/>
              <a:gd name="connsiteX15" fmla="*/ 370727 w 460213"/>
              <a:gd name="connsiteY15" fmla="*/ 525036 h 802827"/>
              <a:gd name="connsiteX16" fmla="*/ 187494 w 460213"/>
              <a:gd name="connsiteY16" fmla="*/ 754874 h 802827"/>
              <a:gd name="connsiteX17" fmla="*/ 75104 w 460213"/>
              <a:gd name="connsiteY17" fmla="*/ 715228 h 802827"/>
              <a:gd name="connsiteX18" fmla="*/ 43145 w 460213"/>
              <a:gd name="connsiteY18" fmla="*/ 669689 h 802827"/>
              <a:gd name="connsiteX19" fmla="*/ 43145 w 460213"/>
              <a:gd name="connsiteY19" fmla="*/ 669689 h 802827"/>
              <a:gd name="connsiteX20" fmla="*/ 110259 w 460213"/>
              <a:gd name="connsiteY20" fmla="*/ 681744 h 802827"/>
              <a:gd name="connsiteX21" fmla="*/ 238096 w 460213"/>
              <a:gd name="connsiteY21" fmla="*/ 523697 h 802827"/>
              <a:gd name="connsiteX22" fmla="*/ 238096 w 460213"/>
              <a:gd name="connsiteY22" fmla="*/ 99114 h 802827"/>
              <a:gd name="connsiteX23" fmla="*/ 282839 w 460213"/>
              <a:gd name="connsiteY23" fmla="*/ 77684 h 802827"/>
              <a:gd name="connsiteX24" fmla="*/ 282839 w 460213"/>
              <a:gd name="connsiteY24" fmla="*/ 517000 h 802827"/>
              <a:gd name="connsiteX25" fmla="*/ 140354 w 460213"/>
              <a:gd name="connsiteY25" fmla="*/ 703977 h 802827"/>
              <a:gd name="connsiteX26" fmla="*/ 43145 w 460213"/>
              <a:gd name="connsiteY26" fmla="*/ 669689 h 802827"/>
              <a:gd name="connsiteX27" fmla="*/ 196549 w 460213"/>
              <a:gd name="connsiteY27" fmla="*/ 535751 h 802827"/>
              <a:gd name="connsiteX28" fmla="*/ 196549 w 460213"/>
              <a:gd name="connsiteY28" fmla="*/ 116526 h 802827"/>
              <a:gd name="connsiteX29" fmla="*/ 0 w 460213"/>
              <a:gd name="connsiteY29" fmla="*/ 205729 h 802827"/>
              <a:gd name="connsiteX30" fmla="*/ 0 w 460213"/>
              <a:gd name="connsiteY30" fmla="*/ 545931 h 802827"/>
              <a:gd name="connsiteX31" fmla="*/ 100672 w 460213"/>
              <a:gd name="connsiteY31" fmla="*/ 654420 h 802827"/>
              <a:gd name="connsiteX32" fmla="*/ 196549 w 460213"/>
              <a:gd name="connsiteY32" fmla="*/ 535751 h 802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60213" h="802827">
                <a:moveTo>
                  <a:pt x="127837" y="766124"/>
                </a:moveTo>
                <a:lnTo>
                  <a:pt x="127837" y="766124"/>
                </a:lnTo>
                <a:cubicBezTo>
                  <a:pt x="153138" y="774696"/>
                  <a:pt x="179771" y="779518"/>
                  <a:pt x="208268" y="779518"/>
                </a:cubicBezTo>
                <a:cubicBezTo>
                  <a:pt x="329447" y="779518"/>
                  <a:pt x="413872" y="691119"/>
                  <a:pt x="413872" y="522893"/>
                </a:cubicBezTo>
                <a:lnTo>
                  <a:pt x="413872" y="21966"/>
                </a:lnTo>
                <a:lnTo>
                  <a:pt x="460213" y="0"/>
                </a:lnTo>
                <a:lnTo>
                  <a:pt x="460213" y="531733"/>
                </a:lnTo>
                <a:cubicBezTo>
                  <a:pt x="460213" y="703174"/>
                  <a:pt x="372325" y="802823"/>
                  <a:pt x="247684" y="802823"/>
                </a:cubicBezTo>
                <a:cubicBezTo>
                  <a:pt x="204539" y="803091"/>
                  <a:pt x="163791" y="789697"/>
                  <a:pt x="127837" y="766124"/>
                </a:cubicBezTo>
                <a:close/>
                <a:moveTo>
                  <a:pt x="75104" y="715228"/>
                </a:moveTo>
                <a:lnTo>
                  <a:pt x="75104" y="715228"/>
                </a:lnTo>
                <a:cubicBezTo>
                  <a:pt x="103069" y="724604"/>
                  <a:pt x="131033" y="730765"/>
                  <a:pt x="155535" y="730765"/>
                </a:cubicBezTo>
                <a:cubicBezTo>
                  <a:pt x="257272" y="730765"/>
                  <a:pt x="325452" y="666475"/>
                  <a:pt x="325452" y="521286"/>
                </a:cubicBezTo>
                <a:lnTo>
                  <a:pt x="325452" y="60540"/>
                </a:lnTo>
                <a:lnTo>
                  <a:pt x="370727" y="39110"/>
                </a:lnTo>
                <a:lnTo>
                  <a:pt x="370727" y="525036"/>
                </a:lnTo>
                <a:cubicBezTo>
                  <a:pt x="370727" y="677190"/>
                  <a:pt x="294025" y="754874"/>
                  <a:pt x="187494" y="754874"/>
                </a:cubicBezTo>
                <a:cubicBezTo>
                  <a:pt x="148611" y="754874"/>
                  <a:pt x="108661" y="739873"/>
                  <a:pt x="75104" y="715228"/>
                </a:cubicBezTo>
                <a:close/>
                <a:moveTo>
                  <a:pt x="43145" y="669689"/>
                </a:moveTo>
                <a:lnTo>
                  <a:pt x="43145" y="669689"/>
                </a:lnTo>
                <a:cubicBezTo>
                  <a:pt x="67647" y="677190"/>
                  <a:pt x="90551" y="681744"/>
                  <a:pt x="110259" y="681744"/>
                </a:cubicBezTo>
                <a:cubicBezTo>
                  <a:pt x="189625" y="681744"/>
                  <a:pt x="238096" y="638348"/>
                  <a:pt x="238096" y="523697"/>
                </a:cubicBezTo>
                <a:lnTo>
                  <a:pt x="238096" y="99114"/>
                </a:lnTo>
                <a:lnTo>
                  <a:pt x="282839" y="77684"/>
                </a:lnTo>
                <a:lnTo>
                  <a:pt x="282839" y="517000"/>
                </a:lnTo>
                <a:cubicBezTo>
                  <a:pt x="282839" y="645580"/>
                  <a:pt x="224247" y="703977"/>
                  <a:pt x="140354" y="703977"/>
                </a:cubicBezTo>
                <a:cubicBezTo>
                  <a:pt x="105199" y="703977"/>
                  <a:pt x="71908" y="691655"/>
                  <a:pt x="43145" y="669689"/>
                </a:cubicBezTo>
                <a:close/>
                <a:moveTo>
                  <a:pt x="196549" y="535751"/>
                </a:moveTo>
                <a:lnTo>
                  <a:pt x="196549" y="116526"/>
                </a:lnTo>
                <a:lnTo>
                  <a:pt x="0" y="205729"/>
                </a:lnTo>
                <a:lnTo>
                  <a:pt x="0" y="545931"/>
                </a:lnTo>
                <a:cubicBezTo>
                  <a:pt x="0" y="610757"/>
                  <a:pt x="40482" y="654420"/>
                  <a:pt x="100672" y="654420"/>
                </a:cubicBezTo>
                <a:cubicBezTo>
                  <a:pt x="159796" y="654152"/>
                  <a:pt x="196549" y="610221"/>
                  <a:pt x="196549" y="535751"/>
                </a:cubicBezTo>
                <a:close/>
              </a:path>
            </a:pathLst>
          </a:custGeom>
          <a:solidFill>
            <a:schemeClr val="bg1"/>
          </a:solidFill>
          <a:ln w="2643" cap="flat">
            <a:noFill/>
            <a:prstDash val="solid"/>
            <a:miter/>
          </a:ln>
        </p:spPr>
        <p:txBody>
          <a:bodyPr rtlCol="0" anchor="ctr"/>
          <a:lstStyle/>
          <a:p>
            <a:endParaRPr lang="en-US" sz="2400"/>
          </a:p>
        </p:txBody>
      </p:sp>
      <p:sp>
        <p:nvSpPr>
          <p:cNvPr id="16" name="TextBox 15">
            <a:extLst>
              <a:ext uri="{FF2B5EF4-FFF2-40B4-BE49-F238E27FC236}">
                <a16:creationId xmlns:a16="http://schemas.microsoft.com/office/drawing/2014/main" id="{E71EE087-C178-BCE4-9DF1-947D275E5A26}"/>
              </a:ext>
            </a:extLst>
          </p:cNvPr>
          <p:cNvSpPr txBox="1"/>
          <p:nvPr userDrawn="1"/>
        </p:nvSpPr>
        <p:spPr>
          <a:xfrm>
            <a:off x="505038" y="6409765"/>
            <a:ext cx="3009900" cy="297004"/>
          </a:xfrm>
          <a:prstGeom prst="rect">
            <a:avLst/>
          </a:prstGeom>
          <a:noFill/>
        </p:spPr>
        <p:txBody>
          <a:bodyPr wrap="square" rtlCol="0">
            <a:spAutoFit/>
          </a:bodyPr>
          <a:lstStyle/>
          <a:p>
            <a:r>
              <a:rPr lang="en-US" sz="1330"/>
              <a:t>[order_id]</a:t>
            </a:r>
          </a:p>
        </p:txBody>
      </p:sp>
    </p:spTree>
    <p:extLst>
      <p:ext uri="{BB962C8B-B14F-4D97-AF65-F5344CB8AC3E}">
        <p14:creationId xmlns:p14="http://schemas.microsoft.com/office/powerpoint/2010/main" val="1473187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nd table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A19430-9D19-E74B-A985-0DFB9C995A6C}"/>
              </a:ext>
            </a:extLst>
          </p:cNvPr>
          <p:cNvSpPr>
            <a:spLocks noGrp="1"/>
          </p:cNvSpPr>
          <p:nvPr>
            <p:ph type="title"/>
          </p:nvPr>
        </p:nvSpPr>
        <p:spPr>
          <a:xfrm>
            <a:off x="513096" y="469285"/>
            <a:ext cx="11097749" cy="1056387"/>
          </a:xfrm>
        </p:spPr>
        <p:txBody>
          <a:bodyPr/>
          <a:lstStyle>
            <a:lvl1pPr>
              <a:lnSpc>
                <a:spcPct val="100000"/>
              </a:lnSpc>
              <a:defRPr sz="3200"/>
            </a:lvl1pPr>
          </a:lstStyle>
          <a:p>
            <a:r>
              <a:rPr lang="en-US"/>
              <a:t>Click to edit Master title style</a:t>
            </a:r>
          </a:p>
        </p:txBody>
      </p:sp>
      <p:sp>
        <p:nvSpPr>
          <p:cNvPr id="6" name="Slide Number Placeholder 5">
            <a:extLst>
              <a:ext uri="{FF2B5EF4-FFF2-40B4-BE49-F238E27FC236}">
                <a16:creationId xmlns:a16="http://schemas.microsoft.com/office/drawing/2014/main" id="{3B6D10EE-3796-1048-8D75-5FE9E3D92D9F}"/>
              </a:ext>
            </a:extLst>
          </p:cNvPr>
          <p:cNvSpPr>
            <a:spLocks noGrp="1"/>
          </p:cNvSpPr>
          <p:nvPr>
            <p:ph type="sldNum" sz="quarter" idx="12"/>
          </p:nvPr>
        </p:nvSpPr>
        <p:spPr>
          <a:xfrm>
            <a:off x="11213462" y="6244227"/>
            <a:ext cx="470647" cy="377952"/>
          </a:xfrm>
        </p:spPr>
        <p:txBody>
          <a:bodyPr/>
          <a:lstStyle>
            <a:lvl1pPr>
              <a:defRPr sz="1067"/>
            </a:lvl1pPr>
          </a:lstStyle>
          <a:p>
            <a:fld id="{66DE20E4-D496-034F-914D-F7F15B93E95B}" type="slidenum">
              <a:rPr lang="en-US" smtClean="0"/>
              <a:t>‹#›</a:t>
            </a:fld>
            <a:endParaRPr lang="en-US"/>
          </a:p>
        </p:txBody>
      </p:sp>
      <p:sp>
        <p:nvSpPr>
          <p:cNvPr id="13" name="Text Placeholder 12">
            <a:extLst>
              <a:ext uri="{FF2B5EF4-FFF2-40B4-BE49-F238E27FC236}">
                <a16:creationId xmlns:a16="http://schemas.microsoft.com/office/drawing/2014/main" id="{6B9D6CC0-54C1-DF41-9D85-A9549CADD0CA}"/>
              </a:ext>
            </a:extLst>
          </p:cNvPr>
          <p:cNvSpPr>
            <a:spLocks noGrp="1"/>
          </p:cNvSpPr>
          <p:nvPr>
            <p:ph type="body" sz="quarter" idx="13" hasCustomPrompt="1"/>
          </p:nvPr>
        </p:nvSpPr>
        <p:spPr>
          <a:xfrm>
            <a:off x="514712" y="5693822"/>
            <a:ext cx="10766069" cy="365125"/>
          </a:xfrm>
          <a:prstGeom prst="rect">
            <a:avLst/>
          </a:prstGeom>
        </p:spPr>
        <p:txBody>
          <a:bodyPr anchor="b"/>
          <a:lstStyle>
            <a:lvl1pPr marL="0" indent="0">
              <a:lnSpc>
                <a:spcPct val="100000"/>
              </a:lnSpc>
              <a:buNone/>
              <a:defRPr sz="933">
                <a:solidFill>
                  <a:schemeClr val="tx2"/>
                </a:solidFill>
              </a:defRPr>
            </a:lvl1pPr>
          </a:lstStyle>
          <a:p>
            <a:pPr lvl="0"/>
            <a:r>
              <a:rPr lang="en-US"/>
              <a:t>Click to edit Footnote </a:t>
            </a:r>
          </a:p>
        </p:txBody>
      </p:sp>
      <p:sp>
        <p:nvSpPr>
          <p:cNvPr id="14" name="Table Placeholder 13">
            <a:extLst>
              <a:ext uri="{FF2B5EF4-FFF2-40B4-BE49-F238E27FC236}">
                <a16:creationId xmlns:a16="http://schemas.microsoft.com/office/drawing/2014/main" id="{D270908A-23D5-CD43-8692-062EB0F4A7A9}"/>
              </a:ext>
            </a:extLst>
          </p:cNvPr>
          <p:cNvSpPr>
            <a:spLocks noGrp="1"/>
          </p:cNvSpPr>
          <p:nvPr>
            <p:ph type="tbl" sz="quarter" idx="17"/>
          </p:nvPr>
        </p:nvSpPr>
        <p:spPr>
          <a:xfrm>
            <a:off x="503347" y="2999232"/>
            <a:ext cx="11230899" cy="2680157"/>
          </a:xfrm>
          <a:noFill/>
        </p:spPr>
        <p:txBody>
          <a:bodyPr lIns="228600" tIns="54864" rIns="228600" bIns="0" anchor="ctr"/>
          <a:lstStyle>
            <a:lvl1pPr marL="0" indent="0" algn="ctr">
              <a:buNone/>
              <a:defRPr>
                <a:solidFill>
                  <a:schemeClr val="accent1"/>
                </a:solidFill>
              </a:defRPr>
            </a:lvl1pPr>
          </a:lstStyle>
          <a:p>
            <a:r>
              <a:rPr lang="en-US"/>
              <a:t>Click icon to add table</a:t>
            </a:r>
          </a:p>
        </p:txBody>
      </p:sp>
      <p:sp>
        <p:nvSpPr>
          <p:cNvPr id="10" name="Footer Placeholder 3">
            <a:extLst>
              <a:ext uri="{FF2B5EF4-FFF2-40B4-BE49-F238E27FC236}">
                <a16:creationId xmlns:a16="http://schemas.microsoft.com/office/drawing/2014/main" id="{A91CB174-5B4E-3040-9C32-90B63AD71B46}"/>
              </a:ext>
            </a:extLst>
          </p:cNvPr>
          <p:cNvSpPr>
            <a:spLocks noGrp="1"/>
          </p:cNvSpPr>
          <p:nvPr>
            <p:ph type="ftr" sz="quarter" idx="3"/>
          </p:nvPr>
        </p:nvSpPr>
        <p:spPr>
          <a:xfrm>
            <a:off x="7930558" y="6241565"/>
            <a:ext cx="3282903" cy="366183"/>
          </a:xfrm>
          <a:prstGeom prst="rect">
            <a:avLst/>
          </a:prstGeom>
        </p:spPr>
        <p:txBody>
          <a:bodyPr vert="horz" lIns="91440" tIns="45720" rIns="91440" bIns="45720" rtlCol="0" anchor="ctr"/>
          <a:lstStyle>
            <a:lvl1pPr algn="r">
              <a:defRPr sz="1067">
                <a:solidFill>
                  <a:schemeClr val="accent1"/>
                </a:solidFill>
              </a:defRPr>
            </a:lvl1pPr>
          </a:lstStyle>
          <a:p>
            <a:r>
              <a:rPr lang="en-US"/>
              <a:t>Type division name here</a:t>
            </a:r>
          </a:p>
        </p:txBody>
      </p:sp>
    </p:spTree>
    <p:extLst>
      <p:ext uri="{BB962C8B-B14F-4D97-AF65-F5344CB8AC3E}">
        <p14:creationId xmlns:p14="http://schemas.microsoft.com/office/powerpoint/2010/main" val="35035682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3504"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tabl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A19430-9D19-E74B-A985-0DFB9C995A6C}"/>
              </a:ext>
            </a:extLst>
          </p:cNvPr>
          <p:cNvSpPr>
            <a:spLocks noGrp="1"/>
          </p:cNvSpPr>
          <p:nvPr>
            <p:ph type="title"/>
          </p:nvPr>
        </p:nvSpPr>
        <p:spPr>
          <a:xfrm>
            <a:off x="517234" y="469286"/>
            <a:ext cx="11096132" cy="633457"/>
          </a:xfrm>
        </p:spPr>
        <p:txBody>
          <a:bodyPr/>
          <a:lstStyle>
            <a:lvl1pPr>
              <a:lnSpc>
                <a:spcPct val="100000"/>
              </a:lnSpc>
              <a:defRPr sz="3200"/>
            </a:lvl1pPr>
          </a:lstStyle>
          <a:p>
            <a:r>
              <a:rPr lang="en-US"/>
              <a:t>Click to edit Master title style</a:t>
            </a:r>
          </a:p>
        </p:txBody>
      </p:sp>
      <p:sp>
        <p:nvSpPr>
          <p:cNvPr id="6" name="Slide Number Placeholder 5">
            <a:extLst>
              <a:ext uri="{FF2B5EF4-FFF2-40B4-BE49-F238E27FC236}">
                <a16:creationId xmlns:a16="http://schemas.microsoft.com/office/drawing/2014/main" id="{3B6D10EE-3796-1048-8D75-5FE9E3D92D9F}"/>
              </a:ext>
            </a:extLst>
          </p:cNvPr>
          <p:cNvSpPr>
            <a:spLocks noGrp="1"/>
          </p:cNvSpPr>
          <p:nvPr>
            <p:ph type="sldNum" sz="quarter" idx="12"/>
          </p:nvPr>
        </p:nvSpPr>
        <p:spPr>
          <a:xfrm>
            <a:off x="11213462" y="6244227"/>
            <a:ext cx="470647" cy="377952"/>
          </a:xfrm>
        </p:spPr>
        <p:txBody>
          <a:bodyPr/>
          <a:lstStyle>
            <a:lvl1pPr>
              <a:defRPr sz="1067"/>
            </a:lvl1pPr>
          </a:lstStyle>
          <a:p>
            <a:fld id="{66DE20E4-D496-034F-914D-F7F15B93E95B}" type="slidenum">
              <a:rPr lang="en-US" smtClean="0"/>
              <a:t>‹#›</a:t>
            </a:fld>
            <a:endParaRPr lang="en-US"/>
          </a:p>
        </p:txBody>
      </p:sp>
      <p:sp>
        <p:nvSpPr>
          <p:cNvPr id="8" name="Text Placeholder 12">
            <a:extLst>
              <a:ext uri="{FF2B5EF4-FFF2-40B4-BE49-F238E27FC236}">
                <a16:creationId xmlns:a16="http://schemas.microsoft.com/office/drawing/2014/main" id="{548785B2-1A75-0248-A02D-593644343089}"/>
              </a:ext>
            </a:extLst>
          </p:cNvPr>
          <p:cNvSpPr>
            <a:spLocks noGrp="1"/>
          </p:cNvSpPr>
          <p:nvPr>
            <p:ph type="body" sz="quarter" idx="13" hasCustomPrompt="1"/>
          </p:nvPr>
        </p:nvSpPr>
        <p:spPr>
          <a:xfrm>
            <a:off x="514711" y="5693822"/>
            <a:ext cx="11072348" cy="365125"/>
          </a:xfrm>
          <a:prstGeom prst="rect">
            <a:avLst/>
          </a:prstGeom>
        </p:spPr>
        <p:txBody>
          <a:bodyPr anchor="b"/>
          <a:lstStyle>
            <a:lvl1pPr marL="0" indent="0">
              <a:lnSpc>
                <a:spcPct val="100000"/>
              </a:lnSpc>
              <a:buNone/>
              <a:defRPr sz="933">
                <a:solidFill>
                  <a:schemeClr val="tx2"/>
                </a:solidFill>
              </a:defRPr>
            </a:lvl1pPr>
          </a:lstStyle>
          <a:p>
            <a:pPr lvl="0"/>
            <a:r>
              <a:rPr lang="en-US"/>
              <a:t>Click to edit Footnote </a:t>
            </a:r>
          </a:p>
        </p:txBody>
      </p:sp>
      <p:sp>
        <p:nvSpPr>
          <p:cNvPr id="4" name="Table Placeholder 3">
            <a:extLst>
              <a:ext uri="{FF2B5EF4-FFF2-40B4-BE49-F238E27FC236}">
                <a16:creationId xmlns:a16="http://schemas.microsoft.com/office/drawing/2014/main" id="{18412AE7-14E8-314D-8735-18215A59D225}"/>
              </a:ext>
            </a:extLst>
          </p:cNvPr>
          <p:cNvSpPr>
            <a:spLocks noGrp="1"/>
          </p:cNvSpPr>
          <p:nvPr>
            <p:ph type="tbl" sz="quarter" idx="14"/>
          </p:nvPr>
        </p:nvSpPr>
        <p:spPr>
          <a:xfrm>
            <a:off x="609600" y="1658112"/>
            <a:ext cx="10972800" cy="4035552"/>
          </a:xfrm>
        </p:spPr>
        <p:txBody>
          <a:bodyPr anchor="ctr"/>
          <a:lstStyle>
            <a:lvl1pPr marL="0" indent="0" algn="ctr">
              <a:buNone/>
              <a:defRPr sz="1200">
                <a:solidFill>
                  <a:schemeClr val="accent1"/>
                </a:solidFill>
              </a:defRPr>
            </a:lvl1pPr>
          </a:lstStyle>
          <a:p>
            <a:r>
              <a:rPr lang="en-US"/>
              <a:t>Click icon to add table</a:t>
            </a:r>
          </a:p>
        </p:txBody>
      </p:sp>
      <p:sp>
        <p:nvSpPr>
          <p:cNvPr id="7" name="Footer Placeholder 3">
            <a:extLst>
              <a:ext uri="{FF2B5EF4-FFF2-40B4-BE49-F238E27FC236}">
                <a16:creationId xmlns:a16="http://schemas.microsoft.com/office/drawing/2014/main" id="{0757D4EE-7E0C-E842-839C-0E9231F5BB1B}"/>
              </a:ext>
            </a:extLst>
          </p:cNvPr>
          <p:cNvSpPr>
            <a:spLocks noGrp="1"/>
          </p:cNvSpPr>
          <p:nvPr>
            <p:ph type="ftr" sz="quarter" idx="3"/>
          </p:nvPr>
        </p:nvSpPr>
        <p:spPr>
          <a:xfrm>
            <a:off x="7930558" y="6241565"/>
            <a:ext cx="3284969" cy="366183"/>
          </a:xfrm>
          <a:prstGeom prst="rect">
            <a:avLst/>
          </a:prstGeom>
        </p:spPr>
        <p:txBody>
          <a:bodyPr vert="horz" lIns="91440" tIns="45720" rIns="91440" bIns="45720" rtlCol="0" anchor="ctr"/>
          <a:lstStyle>
            <a:lvl1pPr algn="r">
              <a:defRPr sz="1067">
                <a:solidFill>
                  <a:schemeClr val="accent1"/>
                </a:solidFill>
              </a:defRPr>
            </a:lvl1pPr>
          </a:lstStyle>
          <a:p>
            <a:r>
              <a:rPr lang="en-US"/>
              <a:t>Type division name here</a:t>
            </a:r>
          </a:p>
        </p:txBody>
      </p:sp>
    </p:spTree>
    <p:extLst>
      <p:ext uri="{BB962C8B-B14F-4D97-AF65-F5344CB8AC3E}">
        <p14:creationId xmlns:p14="http://schemas.microsoft.com/office/powerpoint/2010/main" val="3692912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content, and large pic">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A19430-9D19-E74B-A985-0DFB9C995A6C}"/>
              </a:ext>
            </a:extLst>
          </p:cNvPr>
          <p:cNvSpPr>
            <a:spLocks noGrp="1"/>
          </p:cNvSpPr>
          <p:nvPr>
            <p:ph type="title"/>
          </p:nvPr>
        </p:nvSpPr>
        <p:spPr>
          <a:xfrm>
            <a:off x="517233" y="469286"/>
            <a:ext cx="5364480" cy="1096841"/>
          </a:xfrm>
        </p:spPr>
        <p:txBody>
          <a:bodyPr/>
          <a:lstStyle>
            <a:lvl1pPr>
              <a:lnSpc>
                <a:spcPct val="100000"/>
              </a:lnSpc>
              <a:defRPr sz="3200"/>
            </a:lvl1pPr>
          </a:lstStyle>
          <a:p>
            <a:r>
              <a:rPr lang="en-US"/>
              <a:t>Click to edit Master title style</a:t>
            </a:r>
          </a:p>
        </p:txBody>
      </p:sp>
      <p:sp>
        <p:nvSpPr>
          <p:cNvPr id="3" name="Content Placeholder 2">
            <a:extLst>
              <a:ext uri="{FF2B5EF4-FFF2-40B4-BE49-F238E27FC236}">
                <a16:creationId xmlns:a16="http://schemas.microsoft.com/office/drawing/2014/main" id="{6FFA7B42-D455-1E4D-9ED5-D09FA229AD73}"/>
              </a:ext>
            </a:extLst>
          </p:cNvPr>
          <p:cNvSpPr>
            <a:spLocks noGrp="1"/>
          </p:cNvSpPr>
          <p:nvPr>
            <p:ph idx="1"/>
          </p:nvPr>
        </p:nvSpPr>
        <p:spPr>
          <a:xfrm>
            <a:off x="499872" y="1828800"/>
            <a:ext cx="5364480" cy="3864696"/>
          </a:xfrm>
        </p:spPr>
        <p:txBody>
          <a:bodyPr/>
          <a:lstStyle>
            <a:lvl1pPr marL="122764" indent="-122764">
              <a:lnSpc>
                <a:spcPct val="100000"/>
              </a:lnSpc>
              <a:spcBef>
                <a:spcPts val="400"/>
              </a:spcBef>
              <a:spcAft>
                <a:spcPts val="800"/>
              </a:spcAft>
              <a:buClr>
                <a:schemeClr val="accent1"/>
              </a:buClr>
              <a:defRPr sz="1900">
                <a:solidFill>
                  <a:schemeClr val="accent1"/>
                </a:solidFill>
              </a:defRPr>
            </a:lvl1pPr>
            <a:lvl2pPr marL="268811" indent="-110064">
              <a:lnSpc>
                <a:spcPct val="100000"/>
              </a:lnSpc>
              <a:spcBef>
                <a:spcPct val="0"/>
              </a:spcBef>
              <a:spcAft>
                <a:spcPts val="800"/>
              </a:spcAft>
              <a:buClr>
                <a:schemeClr val="accent1"/>
              </a:buClr>
              <a:buFont typeface="System Font Regular"/>
              <a:buChar char="-"/>
              <a:defRPr sz="1900">
                <a:solidFill>
                  <a:schemeClr val="accent1"/>
                </a:solidFill>
              </a:defRPr>
            </a:lvl2pPr>
            <a:lvl3pPr marL="408507" indent="-118530">
              <a:lnSpc>
                <a:spcPct val="100000"/>
              </a:lnSpc>
              <a:spcBef>
                <a:spcPct val="0"/>
              </a:spcBef>
              <a:spcAft>
                <a:spcPts val="800"/>
              </a:spcAft>
              <a:buClr>
                <a:schemeClr val="accent1"/>
              </a:buClr>
              <a:defRPr sz="1600">
                <a:solidFill>
                  <a:schemeClr val="accent1"/>
                </a:solidFill>
              </a:defRPr>
            </a:lvl3pPr>
            <a:lvl4pPr marL="527037" indent="-107948">
              <a:lnSpc>
                <a:spcPct val="100000"/>
              </a:lnSpc>
              <a:spcBef>
                <a:spcPct val="0"/>
              </a:spcBef>
              <a:spcAft>
                <a:spcPts val="800"/>
              </a:spcAft>
              <a:buClr>
                <a:schemeClr val="accent1"/>
              </a:buClr>
              <a:buFont typeface="System Font Regular"/>
              <a:buChar char="-"/>
              <a:defRPr sz="1500">
                <a:solidFill>
                  <a:schemeClr val="accent1"/>
                </a:solidFill>
              </a:defRPr>
            </a:lvl4pPr>
            <a:lvl5pPr marL="666734" indent="-118530">
              <a:lnSpc>
                <a:spcPct val="100000"/>
              </a:lnSpc>
              <a:spcBef>
                <a:spcPct val="0"/>
              </a:spcBef>
              <a:spcAft>
                <a:spcPts val="800"/>
              </a:spcAft>
              <a:buClr>
                <a:schemeClr val="accent1"/>
              </a:buClr>
              <a:defRPr sz="1400">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12">
            <a:extLst>
              <a:ext uri="{FF2B5EF4-FFF2-40B4-BE49-F238E27FC236}">
                <a16:creationId xmlns:a16="http://schemas.microsoft.com/office/drawing/2014/main" id="{548785B2-1A75-0248-A02D-593644343089}"/>
              </a:ext>
            </a:extLst>
          </p:cNvPr>
          <p:cNvSpPr>
            <a:spLocks noGrp="1"/>
          </p:cNvSpPr>
          <p:nvPr>
            <p:ph type="body" sz="quarter" idx="13" hasCustomPrompt="1"/>
          </p:nvPr>
        </p:nvSpPr>
        <p:spPr>
          <a:xfrm>
            <a:off x="514712" y="5693822"/>
            <a:ext cx="5364480" cy="365125"/>
          </a:xfrm>
          <a:prstGeom prst="rect">
            <a:avLst/>
          </a:prstGeom>
        </p:spPr>
        <p:txBody>
          <a:bodyPr anchor="b"/>
          <a:lstStyle>
            <a:lvl1pPr marL="0" indent="0">
              <a:lnSpc>
                <a:spcPct val="100000"/>
              </a:lnSpc>
              <a:buNone/>
              <a:defRPr sz="933">
                <a:solidFill>
                  <a:schemeClr val="tx2"/>
                </a:solidFill>
              </a:defRPr>
            </a:lvl1pPr>
          </a:lstStyle>
          <a:p>
            <a:pPr lvl="0"/>
            <a:r>
              <a:rPr lang="en-US"/>
              <a:t>Click to edit Footnote </a:t>
            </a:r>
          </a:p>
        </p:txBody>
      </p:sp>
      <p:sp>
        <p:nvSpPr>
          <p:cNvPr id="5" name="Picture Placeholder 4">
            <a:extLst>
              <a:ext uri="{FF2B5EF4-FFF2-40B4-BE49-F238E27FC236}">
                <a16:creationId xmlns:a16="http://schemas.microsoft.com/office/drawing/2014/main" id="{C345672C-A430-2248-88EB-1CB311F352A6}"/>
              </a:ext>
            </a:extLst>
          </p:cNvPr>
          <p:cNvSpPr>
            <a:spLocks noGrp="1"/>
          </p:cNvSpPr>
          <p:nvPr>
            <p:ph type="pic" sz="quarter" idx="14"/>
          </p:nvPr>
        </p:nvSpPr>
        <p:spPr>
          <a:xfrm>
            <a:off x="6212619" y="1"/>
            <a:ext cx="5979381" cy="6857999"/>
          </a:xfrm>
          <a:solidFill>
            <a:schemeClr val="tx2"/>
          </a:solidFill>
        </p:spPr>
        <p:txBody>
          <a:bodyPr anchor="ctr"/>
          <a:lstStyle>
            <a:lvl1pPr marL="0" indent="0" algn="ctr">
              <a:buNone/>
              <a:defRPr sz="1600"/>
            </a:lvl1pPr>
          </a:lstStyle>
          <a:p>
            <a:r>
              <a:rPr lang="en-US"/>
              <a:t>Click icon to add picture</a:t>
            </a:r>
          </a:p>
        </p:txBody>
      </p:sp>
      <p:sp>
        <p:nvSpPr>
          <p:cNvPr id="9" name="Footer Placeholder 3">
            <a:extLst>
              <a:ext uri="{FF2B5EF4-FFF2-40B4-BE49-F238E27FC236}">
                <a16:creationId xmlns:a16="http://schemas.microsoft.com/office/drawing/2014/main" id="{AA237B01-3300-A94F-955A-022A5B7FCC2D}"/>
              </a:ext>
            </a:extLst>
          </p:cNvPr>
          <p:cNvSpPr>
            <a:spLocks noGrp="1"/>
          </p:cNvSpPr>
          <p:nvPr>
            <p:ph type="ftr" sz="quarter" idx="3"/>
          </p:nvPr>
        </p:nvSpPr>
        <p:spPr>
          <a:xfrm>
            <a:off x="7936345" y="6241565"/>
            <a:ext cx="3282903" cy="366183"/>
          </a:xfrm>
          <a:prstGeom prst="rect">
            <a:avLst/>
          </a:prstGeom>
        </p:spPr>
        <p:txBody>
          <a:bodyPr vert="horz" lIns="91440" tIns="45720" rIns="91440" bIns="45720" rtlCol="0" anchor="ctr"/>
          <a:lstStyle>
            <a:lvl1pPr algn="r">
              <a:defRPr sz="1067">
                <a:solidFill>
                  <a:schemeClr val="accent1"/>
                </a:solidFill>
              </a:defRPr>
            </a:lvl1pPr>
          </a:lstStyle>
          <a:p>
            <a:r>
              <a:rPr lang="en-US"/>
              <a:t>Type division name here</a:t>
            </a:r>
          </a:p>
        </p:txBody>
      </p:sp>
      <p:sp>
        <p:nvSpPr>
          <p:cNvPr id="6" name="Slide Number Placeholder 5">
            <a:extLst>
              <a:ext uri="{FF2B5EF4-FFF2-40B4-BE49-F238E27FC236}">
                <a16:creationId xmlns:a16="http://schemas.microsoft.com/office/drawing/2014/main" id="{3B6D10EE-3796-1048-8D75-5FE9E3D92D9F}"/>
              </a:ext>
            </a:extLst>
          </p:cNvPr>
          <p:cNvSpPr>
            <a:spLocks noGrp="1"/>
          </p:cNvSpPr>
          <p:nvPr>
            <p:ph type="sldNum" sz="quarter" idx="12"/>
          </p:nvPr>
        </p:nvSpPr>
        <p:spPr>
          <a:xfrm>
            <a:off x="11213462" y="6244227"/>
            <a:ext cx="470647" cy="377952"/>
          </a:xfrm>
        </p:spPr>
        <p:txBody>
          <a:bodyPr/>
          <a:lstStyle>
            <a:lvl1pPr>
              <a:defRPr sz="1067">
                <a:solidFill>
                  <a:schemeClr val="bg2"/>
                </a:solidFill>
              </a:defRPr>
            </a:lvl1pPr>
          </a:lstStyle>
          <a:p>
            <a:fld id="{66DE20E4-D496-034F-914D-F7F15B93E95B}" type="slidenum">
              <a:rPr lang="en-US" smtClean="0"/>
              <a:t>‹#›</a:t>
            </a:fld>
            <a:endParaRPr lang="en-US"/>
          </a:p>
        </p:txBody>
      </p:sp>
    </p:spTree>
    <p:extLst>
      <p:ext uri="{BB962C8B-B14F-4D97-AF65-F5344CB8AC3E}">
        <p14:creationId xmlns:p14="http://schemas.microsoft.com/office/powerpoint/2010/main" val="1858942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content, and small pic">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A19430-9D19-E74B-A985-0DFB9C995A6C}"/>
              </a:ext>
            </a:extLst>
          </p:cNvPr>
          <p:cNvSpPr>
            <a:spLocks noGrp="1"/>
          </p:cNvSpPr>
          <p:nvPr>
            <p:ph type="title"/>
          </p:nvPr>
        </p:nvSpPr>
        <p:spPr>
          <a:xfrm>
            <a:off x="517234" y="469286"/>
            <a:ext cx="11096132" cy="633457"/>
          </a:xfrm>
        </p:spPr>
        <p:txBody>
          <a:bodyPr/>
          <a:lstStyle>
            <a:lvl1pPr>
              <a:lnSpc>
                <a:spcPct val="100000"/>
              </a:lnSpc>
              <a:defRPr sz="3200"/>
            </a:lvl1pPr>
          </a:lstStyle>
          <a:p>
            <a:r>
              <a:rPr lang="en-US"/>
              <a:t>Click to edit Master title style</a:t>
            </a:r>
          </a:p>
        </p:txBody>
      </p:sp>
      <p:sp>
        <p:nvSpPr>
          <p:cNvPr id="6" name="Slide Number Placeholder 5">
            <a:extLst>
              <a:ext uri="{FF2B5EF4-FFF2-40B4-BE49-F238E27FC236}">
                <a16:creationId xmlns:a16="http://schemas.microsoft.com/office/drawing/2014/main" id="{3B6D10EE-3796-1048-8D75-5FE9E3D92D9F}"/>
              </a:ext>
            </a:extLst>
          </p:cNvPr>
          <p:cNvSpPr>
            <a:spLocks noGrp="1"/>
          </p:cNvSpPr>
          <p:nvPr>
            <p:ph type="sldNum" sz="quarter" idx="12"/>
          </p:nvPr>
        </p:nvSpPr>
        <p:spPr>
          <a:xfrm>
            <a:off x="11213462" y="6244227"/>
            <a:ext cx="470647" cy="377952"/>
          </a:xfrm>
        </p:spPr>
        <p:txBody>
          <a:bodyPr/>
          <a:lstStyle>
            <a:lvl1pPr>
              <a:defRPr sz="1067"/>
            </a:lvl1pPr>
          </a:lstStyle>
          <a:p>
            <a:fld id="{66DE20E4-D496-034F-914D-F7F15B93E95B}" type="slidenum">
              <a:rPr lang="en-US" smtClean="0"/>
              <a:t>‹#›</a:t>
            </a:fld>
            <a:endParaRPr lang="en-US"/>
          </a:p>
        </p:txBody>
      </p:sp>
      <p:sp>
        <p:nvSpPr>
          <p:cNvPr id="8" name="Text Placeholder 12">
            <a:extLst>
              <a:ext uri="{FF2B5EF4-FFF2-40B4-BE49-F238E27FC236}">
                <a16:creationId xmlns:a16="http://schemas.microsoft.com/office/drawing/2014/main" id="{548785B2-1A75-0248-A02D-593644343089}"/>
              </a:ext>
            </a:extLst>
          </p:cNvPr>
          <p:cNvSpPr>
            <a:spLocks noGrp="1"/>
          </p:cNvSpPr>
          <p:nvPr>
            <p:ph type="body" sz="quarter" idx="13" hasCustomPrompt="1"/>
          </p:nvPr>
        </p:nvSpPr>
        <p:spPr>
          <a:xfrm>
            <a:off x="514712" y="5693822"/>
            <a:ext cx="5364480" cy="365125"/>
          </a:xfrm>
          <a:prstGeom prst="rect">
            <a:avLst/>
          </a:prstGeom>
        </p:spPr>
        <p:txBody>
          <a:bodyPr anchor="b"/>
          <a:lstStyle>
            <a:lvl1pPr marL="0" indent="0">
              <a:lnSpc>
                <a:spcPct val="100000"/>
              </a:lnSpc>
              <a:buNone/>
              <a:defRPr sz="933">
                <a:solidFill>
                  <a:schemeClr val="tx2"/>
                </a:solidFill>
              </a:defRPr>
            </a:lvl1pPr>
          </a:lstStyle>
          <a:p>
            <a:pPr lvl="0"/>
            <a:r>
              <a:rPr lang="en-US"/>
              <a:t>Click to edit Footnote </a:t>
            </a:r>
          </a:p>
        </p:txBody>
      </p:sp>
      <p:sp>
        <p:nvSpPr>
          <p:cNvPr id="5" name="Picture Placeholder 4">
            <a:extLst>
              <a:ext uri="{FF2B5EF4-FFF2-40B4-BE49-F238E27FC236}">
                <a16:creationId xmlns:a16="http://schemas.microsoft.com/office/drawing/2014/main" id="{C345672C-A430-2248-88EB-1CB311F352A6}"/>
              </a:ext>
            </a:extLst>
          </p:cNvPr>
          <p:cNvSpPr>
            <a:spLocks noGrp="1"/>
          </p:cNvSpPr>
          <p:nvPr>
            <p:ph type="pic" sz="quarter" idx="14"/>
          </p:nvPr>
        </p:nvSpPr>
        <p:spPr>
          <a:xfrm>
            <a:off x="6212619" y="1462618"/>
            <a:ext cx="5369781" cy="4596329"/>
          </a:xfrm>
          <a:solidFill>
            <a:schemeClr val="tx2"/>
          </a:solidFill>
        </p:spPr>
        <p:txBody>
          <a:bodyPr anchor="ctr"/>
          <a:lstStyle>
            <a:lvl1pPr marL="0" indent="0" algn="ctr">
              <a:buNone/>
              <a:defRPr sz="1600"/>
            </a:lvl1pPr>
          </a:lstStyle>
          <a:p>
            <a:r>
              <a:rPr lang="en-US"/>
              <a:t>Click icon to add picture</a:t>
            </a:r>
          </a:p>
        </p:txBody>
      </p:sp>
      <p:sp>
        <p:nvSpPr>
          <p:cNvPr id="7" name="Content Placeholder 2">
            <a:extLst>
              <a:ext uri="{FF2B5EF4-FFF2-40B4-BE49-F238E27FC236}">
                <a16:creationId xmlns:a16="http://schemas.microsoft.com/office/drawing/2014/main" id="{2B3F8211-32E1-A14E-9058-DC9702739171}"/>
              </a:ext>
            </a:extLst>
          </p:cNvPr>
          <p:cNvSpPr>
            <a:spLocks noGrp="1"/>
          </p:cNvSpPr>
          <p:nvPr>
            <p:ph idx="15"/>
          </p:nvPr>
        </p:nvSpPr>
        <p:spPr>
          <a:xfrm>
            <a:off x="499872" y="1462617"/>
            <a:ext cx="5364480" cy="4231204"/>
          </a:xfrm>
        </p:spPr>
        <p:txBody>
          <a:bodyPr/>
          <a:lstStyle>
            <a:lvl1pPr marL="122764" indent="-122764">
              <a:lnSpc>
                <a:spcPct val="100000"/>
              </a:lnSpc>
              <a:spcBef>
                <a:spcPts val="400"/>
              </a:spcBef>
              <a:spcAft>
                <a:spcPts val="800"/>
              </a:spcAft>
              <a:buClr>
                <a:schemeClr val="accent1"/>
              </a:buClr>
              <a:defRPr sz="1900">
                <a:solidFill>
                  <a:schemeClr val="accent1"/>
                </a:solidFill>
              </a:defRPr>
            </a:lvl1pPr>
            <a:lvl2pPr marL="268811" indent="-122764">
              <a:lnSpc>
                <a:spcPct val="100000"/>
              </a:lnSpc>
              <a:spcBef>
                <a:spcPct val="0"/>
              </a:spcBef>
              <a:spcAft>
                <a:spcPts val="800"/>
              </a:spcAft>
              <a:buClr>
                <a:schemeClr val="accent1"/>
              </a:buClr>
              <a:buFont typeface="System Font Regular"/>
              <a:buChar char="-"/>
              <a:defRPr sz="1900">
                <a:solidFill>
                  <a:schemeClr val="accent1"/>
                </a:solidFill>
              </a:defRPr>
            </a:lvl2pPr>
            <a:lvl3pPr marL="387341" indent="-107948">
              <a:lnSpc>
                <a:spcPct val="100000"/>
              </a:lnSpc>
              <a:spcBef>
                <a:spcPct val="0"/>
              </a:spcBef>
              <a:spcAft>
                <a:spcPts val="800"/>
              </a:spcAft>
              <a:buClr>
                <a:schemeClr val="accent1"/>
              </a:buClr>
              <a:defRPr sz="1600">
                <a:solidFill>
                  <a:schemeClr val="accent1"/>
                </a:solidFill>
              </a:defRPr>
            </a:lvl3pPr>
            <a:lvl4pPr marL="505871" indent="-118530">
              <a:lnSpc>
                <a:spcPct val="100000"/>
              </a:lnSpc>
              <a:spcBef>
                <a:spcPct val="0"/>
              </a:spcBef>
              <a:spcAft>
                <a:spcPts val="800"/>
              </a:spcAft>
              <a:buClr>
                <a:schemeClr val="accent1"/>
              </a:buClr>
              <a:buFont typeface="System Font Regular"/>
              <a:buChar char="-"/>
              <a:defRPr sz="1500">
                <a:solidFill>
                  <a:schemeClr val="accent1"/>
                </a:solidFill>
              </a:defRPr>
            </a:lvl4pPr>
            <a:lvl5pPr marL="613818" indent="-97364">
              <a:lnSpc>
                <a:spcPct val="100000"/>
              </a:lnSpc>
              <a:spcBef>
                <a:spcPct val="0"/>
              </a:spcBef>
              <a:spcAft>
                <a:spcPts val="800"/>
              </a:spcAft>
              <a:buClr>
                <a:schemeClr val="accent1"/>
              </a:buClr>
              <a:defRPr sz="1400">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3">
            <a:extLst>
              <a:ext uri="{FF2B5EF4-FFF2-40B4-BE49-F238E27FC236}">
                <a16:creationId xmlns:a16="http://schemas.microsoft.com/office/drawing/2014/main" id="{D1101829-B714-6E46-BE01-D5626AC189B8}"/>
              </a:ext>
            </a:extLst>
          </p:cNvPr>
          <p:cNvSpPr>
            <a:spLocks noGrp="1"/>
          </p:cNvSpPr>
          <p:nvPr>
            <p:ph type="ftr" sz="quarter" idx="3"/>
          </p:nvPr>
        </p:nvSpPr>
        <p:spPr>
          <a:xfrm>
            <a:off x="7936345" y="6241565"/>
            <a:ext cx="3282903" cy="366183"/>
          </a:xfrm>
          <a:prstGeom prst="rect">
            <a:avLst/>
          </a:prstGeom>
        </p:spPr>
        <p:txBody>
          <a:bodyPr vert="horz" lIns="91440" tIns="45720" rIns="91440" bIns="45720" rtlCol="0" anchor="ctr"/>
          <a:lstStyle>
            <a:lvl1pPr algn="r">
              <a:defRPr sz="1067">
                <a:solidFill>
                  <a:schemeClr val="accent1"/>
                </a:solidFill>
              </a:defRPr>
            </a:lvl1pPr>
          </a:lstStyle>
          <a:p>
            <a:r>
              <a:rPr lang="en-US"/>
              <a:t>Type division name here</a:t>
            </a:r>
          </a:p>
        </p:txBody>
      </p:sp>
    </p:spTree>
    <p:extLst>
      <p:ext uri="{BB962C8B-B14F-4D97-AF65-F5344CB8AC3E}">
        <p14:creationId xmlns:p14="http://schemas.microsoft.com/office/powerpoint/2010/main" val="2720731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2-line), content, and small pic">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3B6D10EE-3796-1048-8D75-5FE9E3D92D9F}"/>
              </a:ext>
            </a:extLst>
          </p:cNvPr>
          <p:cNvSpPr>
            <a:spLocks noGrp="1"/>
          </p:cNvSpPr>
          <p:nvPr>
            <p:ph type="sldNum" sz="quarter" idx="12"/>
          </p:nvPr>
        </p:nvSpPr>
        <p:spPr>
          <a:xfrm>
            <a:off x="11213462" y="6244227"/>
            <a:ext cx="470647" cy="377952"/>
          </a:xfrm>
        </p:spPr>
        <p:txBody>
          <a:bodyPr/>
          <a:lstStyle>
            <a:lvl1pPr>
              <a:defRPr sz="1067"/>
            </a:lvl1pPr>
          </a:lstStyle>
          <a:p>
            <a:fld id="{66DE20E4-D496-034F-914D-F7F15B93E95B}" type="slidenum">
              <a:rPr lang="en-US" smtClean="0"/>
              <a:t>‹#›</a:t>
            </a:fld>
            <a:endParaRPr lang="en-US"/>
          </a:p>
        </p:txBody>
      </p:sp>
      <p:sp>
        <p:nvSpPr>
          <p:cNvPr id="8" name="Text Placeholder 12">
            <a:extLst>
              <a:ext uri="{FF2B5EF4-FFF2-40B4-BE49-F238E27FC236}">
                <a16:creationId xmlns:a16="http://schemas.microsoft.com/office/drawing/2014/main" id="{548785B2-1A75-0248-A02D-593644343089}"/>
              </a:ext>
            </a:extLst>
          </p:cNvPr>
          <p:cNvSpPr>
            <a:spLocks noGrp="1"/>
          </p:cNvSpPr>
          <p:nvPr>
            <p:ph type="body" sz="quarter" idx="13" hasCustomPrompt="1"/>
          </p:nvPr>
        </p:nvSpPr>
        <p:spPr>
          <a:xfrm>
            <a:off x="514712" y="5693822"/>
            <a:ext cx="5364480" cy="365125"/>
          </a:xfrm>
          <a:prstGeom prst="rect">
            <a:avLst/>
          </a:prstGeom>
        </p:spPr>
        <p:txBody>
          <a:bodyPr anchor="b"/>
          <a:lstStyle>
            <a:lvl1pPr marL="0" indent="0">
              <a:lnSpc>
                <a:spcPct val="100000"/>
              </a:lnSpc>
              <a:buNone/>
              <a:defRPr sz="933">
                <a:solidFill>
                  <a:schemeClr val="tx2"/>
                </a:solidFill>
              </a:defRPr>
            </a:lvl1pPr>
          </a:lstStyle>
          <a:p>
            <a:pPr lvl="0"/>
            <a:r>
              <a:rPr lang="en-US"/>
              <a:t>Click to edit Footnote </a:t>
            </a:r>
          </a:p>
        </p:txBody>
      </p:sp>
      <p:sp>
        <p:nvSpPr>
          <p:cNvPr id="5" name="Picture Placeholder 4">
            <a:extLst>
              <a:ext uri="{FF2B5EF4-FFF2-40B4-BE49-F238E27FC236}">
                <a16:creationId xmlns:a16="http://schemas.microsoft.com/office/drawing/2014/main" id="{C345672C-A430-2248-88EB-1CB311F352A6}"/>
              </a:ext>
            </a:extLst>
          </p:cNvPr>
          <p:cNvSpPr>
            <a:spLocks noGrp="1"/>
          </p:cNvSpPr>
          <p:nvPr>
            <p:ph type="pic" sz="quarter" idx="14"/>
          </p:nvPr>
        </p:nvSpPr>
        <p:spPr>
          <a:xfrm>
            <a:off x="6212619" y="1827743"/>
            <a:ext cx="5369781" cy="4231204"/>
          </a:xfrm>
          <a:solidFill>
            <a:schemeClr val="tx2"/>
          </a:solidFill>
        </p:spPr>
        <p:txBody>
          <a:bodyPr anchor="ctr"/>
          <a:lstStyle>
            <a:lvl1pPr marL="0" indent="0" algn="ctr">
              <a:buNone/>
              <a:defRPr sz="1600"/>
            </a:lvl1pPr>
          </a:lstStyle>
          <a:p>
            <a:r>
              <a:rPr lang="en-US"/>
              <a:t>Click icon to add picture</a:t>
            </a:r>
          </a:p>
        </p:txBody>
      </p:sp>
      <p:sp>
        <p:nvSpPr>
          <p:cNvPr id="7" name="Content Placeholder 2">
            <a:extLst>
              <a:ext uri="{FF2B5EF4-FFF2-40B4-BE49-F238E27FC236}">
                <a16:creationId xmlns:a16="http://schemas.microsoft.com/office/drawing/2014/main" id="{2B3F8211-32E1-A14E-9058-DC9702739171}"/>
              </a:ext>
            </a:extLst>
          </p:cNvPr>
          <p:cNvSpPr>
            <a:spLocks noGrp="1"/>
          </p:cNvSpPr>
          <p:nvPr>
            <p:ph idx="15"/>
          </p:nvPr>
        </p:nvSpPr>
        <p:spPr>
          <a:xfrm>
            <a:off x="499872" y="1828802"/>
            <a:ext cx="5364480" cy="3865021"/>
          </a:xfrm>
        </p:spPr>
        <p:txBody>
          <a:bodyPr/>
          <a:lstStyle>
            <a:lvl1pPr marL="122764" indent="-122764">
              <a:lnSpc>
                <a:spcPct val="100000"/>
              </a:lnSpc>
              <a:spcBef>
                <a:spcPts val="400"/>
              </a:spcBef>
              <a:spcAft>
                <a:spcPts val="800"/>
              </a:spcAft>
              <a:buClr>
                <a:schemeClr val="accent1"/>
              </a:buClr>
              <a:defRPr sz="1900">
                <a:solidFill>
                  <a:schemeClr val="accent1"/>
                </a:solidFill>
              </a:defRPr>
            </a:lvl1pPr>
            <a:lvl2pPr marL="268811" indent="-122764">
              <a:lnSpc>
                <a:spcPct val="100000"/>
              </a:lnSpc>
              <a:spcBef>
                <a:spcPct val="0"/>
              </a:spcBef>
              <a:spcAft>
                <a:spcPts val="800"/>
              </a:spcAft>
              <a:buClr>
                <a:schemeClr val="accent1"/>
              </a:buClr>
              <a:buFont typeface="System Font Regular"/>
              <a:buChar char="-"/>
              <a:defRPr sz="1900">
                <a:solidFill>
                  <a:schemeClr val="accent1"/>
                </a:solidFill>
              </a:defRPr>
            </a:lvl2pPr>
            <a:lvl3pPr marL="387341" indent="-107948">
              <a:lnSpc>
                <a:spcPct val="100000"/>
              </a:lnSpc>
              <a:spcBef>
                <a:spcPct val="0"/>
              </a:spcBef>
              <a:spcAft>
                <a:spcPts val="800"/>
              </a:spcAft>
              <a:buClr>
                <a:schemeClr val="accent1"/>
              </a:buClr>
              <a:defRPr sz="1600">
                <a:solidFill>
                  <a:schemeClr val="accent1"/>
                </a:solidFill>
              </a:defRPr>
            </a:lvl3pPr>
            <a:lvl4pPr marL="505871" indent="-118530">
              <a:lnSpc>
                <a:spcPct val="100000"/>
              </a:lnSpc>
              <a:spcBef>
                <a:spcPct val="0"/>
              </a:spcBef>
              <a:spcAft>
                <a:spcPts val="800"/>
              </a:spcAft>
              <a:buClr>
                <a:schemeClr val="accent1"/>
              </a:buClr>
              <a:buFont typeface="System Font Regular"/>
              <a:buChar char="-"/>
              <a:defRPr sz="1500">
                <a:solidFill>
                  <a:schemeClr val="accent1"/>
                </a:solidFill>
              </a:defRPr>
            </a:lvl4pPr>
            <a:lvl5pPr marL="613818" indent="-97364">
              <a:lnSpc>
                <a:spcPct val="100000"/>
              </a:lnSpc>
              <a:spcBef>
                <a:spcPct val="0"/>
              </a:spcBef>
              <a:spcAft>
                <a:spcPts val="800"/>
              </a:spcAft>
              <a:buClr>
                <a:schemeClr val="accent1"/>
              </a:buClr>
              <a:defRPr sz="1400">
                <a:solidFill>
                  <a:schemeClr val="accent1"/>
                </a:solidFill>
              </a:defRPr>
            </a:lvl5pPr>
          </a:lstStyle>
          <a:p>
            <a:pPr marL="122764" marR="0" lvl="0" indent="-122764" algn="l" defTabSz="914377" rtl="0" eaLnBrk="1" fontAlgn="auto" latinLnBrk="0" hangingPunct="1">
              <a:lnSpc>
                <a:spcPct val="100000"/>
              </a:lnSpc>
              <a:spcBef>
                <a:spcPts val="400"/>
              </a:spcBef>
              <a:spcAft>
                <a:spcPts val="400"/>
              </a:spcAft>
              <a:buClr>
                <a:schemeClr val="accent1"/>
              </a:buClr>
              <a:buSzTx/>
              <a:buFont typeface="Arial" panose="020B0604020202020204" pitchFamily="34" charset="0"/>
              <a:buChar char="•"/>
              <a:defRPr/>
            </a:pPr>
            <a:r>
              <a:rPr lang="en-US"/>
              <a:t>Click to edit Master text styles</a:t>
            </a:r>
          </a:p>
          <a:p>
            <a:pPr marL="122764" marR="0" lvl="1" indent="-122764" algn="l" defTabSz="914377" rtl="0" eaLnBrk="1" fontAlgn="auto" latinLnBrk="0" hangingPunct="1">
              <a:lnSpc>
                <a:spcPct val="100000"/>
              </a:lnSpc>
              <a:spcBef>
                <a:spcPts val="400"/>
              </a:spcBef>
              <a:spcAft>
                <a:spcPts val="400"/>
              </a:spcAft>
              <a:buClr>
                <a:schemeClr val="accent1"/>
              </a:buClr>
              <a:buSzTx/>
              <a:buFont typeface="Arial" panose="020B0604020202020204" pitchFamily="34" charset="0"/>
              <a:buChar char="•"/>
              <a:defRPr/>
            </a:pPr>
            <a:r>
              <a:rPr lang="en-US"/>
              <a:t>Second level</a:t>
            </a:r>
          </a:p>
          <a:p>
            <a:pPr marL="122764" marR="0" lvl="2" indent="-122764" algn="l" defTabSz="914377" rtl="0" eaLnBrk="1" fontAlgn="auto" latinLnBrk="0" hangingPunct="1">
              <a:lnSpc>
                <a:spcPct val="100000"/>
              </a:lnSpc>
              <a:spcBef>
                <a:spcPts val="400"/>
              </a:spcBef>
              <a:spcAft>
                <a:spcPts val="400"/>
              </a:spcAft>
              <a:buClr>
                <a:schemeClr val="accent1"/>
              </a:buClr>
              <a:buSzTx/>
              <a:buFont typeface="Arial" panose="020B0604020202020204" pitchFamily="34" charset="0"/>
              <a:buChar char="•"/>
              <a:defRPr/>
            </a:pPr>
            <a:r>
              <a:rPr lang="en-US"/>
              <a:t>Third level</a:t>
            </a:r>
          </a:p>
          <a:p>
            <a:pPr marL="122764" marR="0" lvl="3" indent="-122764" algn="l" defTabSz="914377" rtl="0" eaLnBrk="1" fontAlgn="auto" latinLnBrk="0" hangingPunct="1">
              <a:lnSpc>
                <a:spcPct val="100000"/>
              </a:lnSpc>
              <a:spcBef>
                <a:spcPts val="400"/>
              </a:spcBef>
              <a:spcAft>
                <a:spcPts val="400"/>
              </a:spcAft>
              <a:buClr>
                <a:schemeClr val="accent1"/>
              </a:buClr>
              <a:buSzTx/>
              <a:buFont typeface="Arial" panose="020B0604020202020204" pitchFamily="34" charset="0"/>
              <a:buChar char="•"/>
              <a:defRPr/>
            </a:pPr>
            <a:r>
              <a:rPr lang="en-US"/>
              <a:t>Fourth level</a:t>
            </a:r>
          </a:p>
          <a:p>
            <a:pPr marL="122764" marR="0" lvl="4" indent="-122764" algn="l" defTabSz="914377" rtl="0" eaLnBrk="1" fontAlgn="auto" latinLnBrk="0" hangingPunct="1">
              <a:lnSpc>
                <a:spcPct val="100000"/>
              </a:lnSpc>
              <a:spcBef>
                <a:spcPts val="400"/>
              </a:spcBef>
              <a:spcAft>
                <a:spcPts val="400"/>
              </a:spcAft>
              <a:buClr>
                <a:schemeClr val="accent1"/>
              </a:buClr>
              <a:buSzTx/>
              <a:buFont typeface="Arial" panose="020B0604020202020204" pitchFamily="34" charset="0"/>
              <a:buChar char="•"/>
              <a:defRPr/>
            </a:pPr>
            <a:r>
              <a:rPr lang="en-US"/>
              <a:t>Fifth level</a:t>
            </a:r>
          </a:p>
        </p:txBody>
      </p:sp>
      <p:sp>
        <p:nvSpPr>
          <p:cNvPr id="10" name="Footer Placeholder 3">
            <a:extLst>
              <a:ext uri="{FF2B5EF4-FFF2-40B4-BE49-F238E27FC236}">
                <a16:creationId xmlns:a16="http://schemas.microsoft.com/office/drawing/2014/main" id="{D1101829-B714-6E46-BE01-D5626AC189B8}"/>
              </a:ext>
            </a:extLst>
          </p:cNvPr>
          <p:cNvSpPr>
            <a:spLocks noGrp="1"/>
          </p:cNvSpPr>
          <p:nvPr>
            <p:ph type="ftr" sz="quarter" idx="3"/>
          </p:nvPr>
        </p:nvSpPr>
        <p:spPr>
          <a:xfrm>
            <a:off x="7936345" y="6241565"/>
            <a:ext cx="3282903" cy="366183"/>
          </a:xfrm>
          <a:prstGeom prst="rect">
            <a:avLst/>
          </a:prstGeom>
        </p:spPr>
        <p:txBody>
          <a:bodyPr vert="horz" lIns="91440" tIns="45720" rIns="91440" bIns="45720" rtlCol="0" anchor="ctr"/>
          <a:lstStyle>
            <a:lvl1pPr algn="r">
              <a:defRPr sz="1067">
                <a:solidFill>
                  <a:schemeClr val="accent1"/>
                </a:solidFill>
              </a:defRPr>
            </a:lvl1pPr>
          </a:lstStyle>
          <a:p>
            <a:r>
              <a:rPr lang="en-US"/>
              <a:t>Type division name here</a:t>
            </a:r>
          </a:p>
        </p:txBody>
      </p:sp>
      <p:sp>
        <p:nvSpPr>
          <p:cNvPr id="9" name="Title 1">
            <a:extLst>
              <a:ext uri="{FF2B5EF4-FFF2-40B4-BE49-F238E27FC236}">
                <a16:creationId xmlns:a16="http://schemas.microsoft.com/office/drawing/2014/main" id="{FD556004-769B-824A-A347-C2C035D1BBE6}"/>
              </a:ext>
            </a:extLst>
          </p:cNvPr>
          <p:cNvSpPr>
            <a:spLocks noGrp="1"/>
          </p:cNvSpPr>
          <p:nvPr>
            <p:ph type="title" hasCustomPrompt="1"/>
          </p:nvPr>
        </p:nvSpPr>
        <p:spPr>
          <a:xfrm>
            <a:off x="517233" y="469286"/>
            <a:ext cx="11082528" cy="1096841"/>
          </a:xfrm>
        </p:spPr>
        <p:txBody>
          <a:bodyPr/>
          <a:lstStyle>
            <a:lvl1pPr>
              <a:lnSpc>
                <a:spcPct val="100000"/>
              </a:lnSpc>
              <a:defRPr sz="3200"/>
            </a:lvl1pPr>
          </a:lstStyle>
          <a:p>
            <a:r>
              <a:rPr lang="en-US"/>
              <a:t>Click to add a title style with a </a:t>
            </a:r>
            <a:br>
              <a:rPr lang="en-US"/>
            </a:br>
            <a:r>
              <a:rPr lang="en-US"/>
              <a:t>two-line headline</a:t>
            </a:r>
          </a:p>
        </p:txBody>
      </p:sp>
    </p:spTree>
    <p:extLst>
      <p:ext uri="{BB962C8B-B14F-4D97-AF65-F5344CB8AC3E}">
        <p14:creationId xmlns:p14="http://schemas.microsoft.com/office/powerpoint/2010/main" val="2286615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content, and quot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57AF59D-8535-1140-B29B-79BC2486FF7B}"/>
              </a:ext>
            </a:extLst>
          </p:cNvPr>
          <p:cNvSpPr/>
          <p:nvPr userDrawn="1"/>
        </p:nvSpPr>
        <p:spPr>
          <a:xfrm>
            <a:off x="6989230" y="1577425"/>
            <a:ext cx="4604249" cy="301497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 name="Title 1">
            <a:extLst>
              <a:ext uri="{FF2B5EF4-FFF2-40B4-BE49-F238E27FC236}">
                <a16:creationId xmlns:a16="http://schemas.microsoft.com/office/drawing/2014/main" id="{1DA19430-9D19-E74B-A985-0DFB9C995A6C}"/>
              </a:ext>
            </a:extLst>
          </p:cNvPr>
          <p:cNvSpPr>
            <a:spLocks noGrp="1"/>
          </p:cNvSpPr>
          <p:nvPr>
            <p:ph type="title"/>
          </p:nvPr>
        </p:nvSpPr>
        <p:spPr>
          <a:xfrm>
            <a:off x="517234" y="469286"/>
            <a:ext cx="11096132" cy="633457"/>
          </a:xfrm>
        </p:spPr>
        <p:txBody>
          <a:bodyPr/>
          <a:lstStyle>
            <a:lvl1pPr>
              <a:lnSpc>
                <a:spcPct val="100000"/>
              </a:lnSpc>
              <a:defRPr sz="3200"/>
            </a:lvl1pPr>
          </a:lstStyle>
          <a:p>
            <a:r>
              <a:rPr lang="en-US"/>
              <a:t>Click to edit Master title style</a:t>
            </a:r>
          </a:p>
        </p:txBody>
      </p:sp>
      <p:sp>
        <p:nvSpPr>
          <p:cNvPr id="3" name="Content Placeholder 2">
            <a:extLst>
              <a:ext uri="{FF2B5EF4-FFF2-40B4-BE49-F238E27FC236}">
                <a16:creationId xmlns:a16="http://schemas.microsoft.com/office/drawing/2014/main" id="{6FFA7B42-D455-1E4D-9ED5-D09FA229AD73}"/>
              </a:ext>
            </a:extLst>
          </p:cNvPr>
          <p:cNvSpPr>
            <a:spLocks noGrp="1"/>
          </p:cNvSpPr>
          <p:nvPr>
            <p:ph idx="1"/>
          </p:nvPr>
        </p:nvSpPr>
        <p:spPr>
          <a:xfrm>
            <a:off x="499872" y="1462618"/>
            <a:ext cx="5364480" cy="4225577"/>
          </a:xfrm>
        </p:spPr>
        <p:txBody>
          <a:bodyPr/>
          <a:lstStyle>
            <a:lvl1pPr marL="122764" indent="-122764">
              <a:lnSpc>
                <a:spcPct val="100000"/>
              </a:lnSpc>
              <a:spcBef>
                <a:spcPts val="400"/>
              </a:spcBef>
              <a:spcAft>
                <a:spcPts val="800"/>
              </a:spcAft>
              <a:buClr>
                <a:schemeClr val="accent1"/>
              </a:buClr>
              <a:defRPr sz="1900">
                <a:solidFill>
                  <a:schemeClr val="accent1"/>
                </a:solidFill>
                <a:latin typeface="+mn-lt"/>
              </a:defRPr>
            </a:lvl1pPr>
            <a:lvl2pPr marL="268811" indent="-129114">
              <a:lnSpc>
                <a:spcPct val="100000"/>
              </a:lnSpc>
              <a:spcBef>
                <a:spcPct val="0"/>
              </a:spcBef>
              <a:spcAft>
                <a:spcPts val="800"/>
              </a:spcAft>
              <a:buClr>
                <a:schemeClr val="accent1"/>
              </a:buClr>
              <a:buFont typeface="System Font Regular"/>
              <a:buChar char="-"/>
              <a:defRPr sz="1900">
                <a:solidFill>
                  <a:schemeClr val="accent1"/>
                </a:solidFill>
                <a:latin typeface="+mn-lt"/>
              </a:defRPr>
            </a:lvl2pPr>
            <a:lvl3pPr marL="397923" indent="-118530">
              <a:lnSpc>
                <a:spcPct val="100000"/>
              </a:lnSpc>
              <a:spcBef>
                <a:spcPct val="0"/>
              </a:spcBef>
              <a:spcAft>
                <a:spcPts val="800"/>
              </a:spcAft>
              <a:buClr>
                <a:schemeClr val="accent1"/>
              </a:buClr>
              <a:defRPr sz="1600">
                <a:solidFill>
                  <a:schemeClr val="accent1"/>
                </a:solidFill>
                <a:latin typeface="+mn-lt"/>
              </a:defRPr>
            </a:lvl3pPr>
            <a:lvl4pPr marL="527037" indent="-129114">
              <a:lnSpc>
                <a:spcPct val="100000"/>
              </a:lnSpc>
              <a:spcBef>
                <a:spcPct val="0"/>
              </a:spcBef>
              <a:spcAft>
                <a:spcPts val="800"/>
              </a:spcAft>
              <a:buClr>
                <a:schemeClr val="accent1"/>
              </a:buClr>
              <a:buFont typeface="System Font Regular"/>
              <a:buChar char="-"/>
              <a:defRPr sz="1500">
                <a:solidFill>
                  <a:schemeClr val="accent1"/>
                </a:solidFill>
                <a:latin typeface="+mn-lt"/>
              </a:defRPr>
            </a:lvl4pPr>
            <a:lvl5pPr marL="666734" indent="-129114">
              <a:lnSpc>
                <a:spcPct val="100000"/>
              </a:lnSpc>
              <a:spcBef>
                <a:spcPct val="0"/>
              </a:spcBef>
              <a:spcAft>
                <a:spcPts val="800"/>
              </a:spcAft>
              <a:buClr>
                <a:schemeClr val="accent1"/>
              </a:buClr>
              <a:defRPr sz="1400">
                <a:solidFill>
                  <a:schemeClr val="accent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3B6D10EE-3796-1048-8D75-5FE9E3D92D9F}"/>
              </a:ext>
            </a:extLst>
          </p:cNvPr>
          <p:cNvSpPr>
            <a:spLocks noGrp="1"/>
          </p:cNvSpPr>
          <p:nvPr>
            <p:ph type="sldNum" sz="quarter" idx="12"/>
          </p:nvPr>
        </p:nvSpPr>
        <p:spPr>
          <a:xfrm>
            <a:off x="11213462" y="6244227"/>
            <a:ext cx="470647" cy="377952"/>
          </a:xfrm>
        </p:spPr>
        <p:txBody>
          <a:bodyPr/>
          <a:lstStyle>
            <a:lvl1pPr>
              <a:defRPr sz="1067"/>
            </a:lvl1pPr>
          </a:lstStyle>
          <a:p>
            <a:fld id="{66DE20E4-D496-034F-914D-F7F15B93E95B}" type="slidenum">
              <a:rPr lang="en-US" smtClean="0"/>
              <a:t>‹#›</a:t>
            </a:fld>
            <a:endParaRPr lang="en-US"/>
          </a:p>
        </p:txBody>
      </p:sp>
      <p:sp>
        <p:nvSpPr>
          <p:cNvPr id="8" name="Text Placeholder 12">
            <a:extLst>
              <a:ext uri="{FF2B5EF4-FFF2-40B4-BE49-F238E27FC236}">
                <a16:creationId xmlns:a16="http://schemas.microsoft.com/office/drawing/2014/main" id="{548785B2-1A75-0248-A02D-593644343089}"/>
              </a:ext>
            </a:extLst>
          </p:cNvPr>
          <p:cNvSpPr>
            <a:spLocks noGrp="1"/>
          </p:cNvSpPr>
          <p:nvPr>
            <p:ph type="body" sz="quarter" idx="13" hasCustomPrompt="1"/>
          </p:nvPr>
        </p:nvSpPr>
        <p:spPr>
          <a:xfrm>
            <a:off x="514710" y="5693822"/>
            <a:ext cx="5364480" cy="365125"/>
          </a:xfrm>
          <a:prstGeom prst="rect">
            <a:avLst/>
          </a:prstGeom>
        </p:spPr>
        <p:txBody>
          <a:bodyPr anchor="b"/>
          <a:lstStyle>
            <a:lvl1pPr marL="0" indent="0">
              <a:lnSpc>
                <a:spcPct val="100000"/>
              </a:lnSpc>
              <a:buNone/>
              <a:defRPr sz="933">
                <a:solidFill>
                  <a:schemeClr val="tx2"/>
                </a:solidFill>
              </a:defRPr>
            </a:lvl1pPr>
          </a:lstStyle>
          <a:p>
            <a:pPr lvl="0"/>
            <a:r>
              <a:rPr lang="en-US"/>
              <a:t>Click to edit Footnote </a:t>
            </a:r>
          </a:p>
        </p:txBody>
      </p:sp>
      <p:sp>
        <p:nvSpPr>
          <p:cNvPr id="7" name="Text Placeholder 28">
            <a:extLst>
              <a:ext uri="{FF2B5EF4-FFF2-40B4-BE49-F238E27FC236}">
                <a16:creationId xmlns:a16="http://schemas.microsoft.com/office/drawing/2014/main" id="{8FF7021F-BE12-C345-B1FB-F328D09E0C8F}"/>
              </a:ext>
            </a:extLst>
          </p:cNvPr>
          <p:cNvSpPr>
            <a:spLocks noGrp="1"/>
          </p:cNvSpPr>
          <p:nvPr>
            <p:ph type="body" sz="quarter" idx="19"/>
          </p:nvPr>
        </p:nvSpPr>
        <p:spPr>
          <a:xfrm>
            <a:off x="7126515" y="1746568"/>
            <a:ext cx="4325259" cy="2845835"/>
          </a:xfrm>
        </p:spPr>
        <p:txBody>
          <a:bodyPr/>
          <a:lstStyle>
            <a:lvl1pPr marL="0" indent="0" algn="l">
              <a:buNone/>
              <a:defRPr sz="2667" b="1" spc="0" baseline="0">
                <a:solidFill>
                  <a:schemeClr val="accent1"/>
                </a:solidFill>
                <a:latin typeface="Georgia" panose="02040502050405020303" pitchFamily="18" charset="0"/>
              </a:defRPr>
            </a:lvl1pPr>
            <a:lvl2pPr marL="160863" indent="0">
              <a:buNone/>
              <a:defRPr sz="9600">
                <a:latin typeface="Georgia" panose="02040502050405020303" pitchFamily="18" charset="0"/>
              </a:defRPr>
            </a:lvl2pPr>
            <a:lvl3pPr marL="391574" indent="0">
              <a:buNone/>
              <a:defRPr sz="9600">
                <a:latin typeface="Georgia" panose="02040502050405020303" pitchFamily="18" charset="0"/>
              </a:defRPr>
            </a:lvl3pPr>
            <a:lvl4pPr marL="539736" indent="0">
              <a:buNone/>
              <a:defRPr sz="9600">
                <a:latin typeface="Georgia" panose="02040502050405020303" pitchFamily="18" charset="0"/>
              </a:defRPr>
            </a:lvl4pPr>
            <a:lvl5pPr marL="770447" indent="0">
              <a:buNone/>
              <a:defRPr sz="9600">
                <a:latin typeface="Georgia" panose="02040502050405020303" pitchFamily="18" charset="0"/>
              </a:defRPr>
            </a:lvl5pPr>
          </a:lstStyle>
          <a:p>
            <a:pPr lvl="0"/>
            <a:r>
              <a:rPr lang="en-US"/>
              <a:t>Click to edit Master text styles</a:t>
            </a:r>
          </a:p>
        </p:txBody>
      </p:sp>
      <p:sp>
        <p:nvSpPr>
          <p:cNvPr id="11" name="Footer Placeholder 3">
            <a:extLst>
              <a:ext uri="{FF2B5EF4-FFF2-40B4-BE49-F238E27FC236}">
                <a16:creationId xmlns:a16="http://schemas.microsoft.com/office/drawing/2014/main" id="{9D672EDB-2656-3845-AED8-A0E11A74F037}"/>
              </a:ext>
            </a:extLst>
          </p:cNvPr>
          <p:cNvSpPr>
            <a:spLocks noGrp="1"/>
          </p:cNvSpPr>
          <p:nvPr>
            <p:ph type="ftr" sz="quarter" idx="3"/>
          </p:nvPr>
        </p:nvSpPr>
        <p:spPr>
          <a:xfrm>
            <a:off x="7936346" y="6241565"/>
            <a:ext cx="3281821" cy="366183"/>
          </a:xfrm>
          <a:prstGeom prst="rect">
            <a:avLst/>
          </a:prstGeom>
        </p:spPr>
        <p:txBody>
          <a:bodyPr vert="horz" lIns="91440" tIns="45720" rIns="91440" bIns="45720" rtlCol="0" anchor="ctr"/>
          <a:lstStyle>
            <a:lvl1pPr algn="r">
              <a:defRPr sz="1067">
                <a:solidFill>
                  <a:schemeClr val="accent1"/>
                </a:solidFill>
              </a:defRPr>
            </a:lvl1pPr>
          </a:lstStyle>
          <a:p>
            <a:r>
              <a:rPr lang="en-US"/>
              <a:t>Type division name here</a:t>
            </a:r>
          </a:p>
        </p:txBody>
      </p:sp>
    </p:spTree>
    <p:extLst>
      <p:ext uri="{BB962C8B-B14F-4D97-AF65-F5344CB8AC3E}">
        <p14:creationId xmlns:p14="http://schemas.microsoft.com/office/powerpoint/2010/main" val="616678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2 line), content, and quot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57AF59D-8535-1140-B29B-79BC2486FF7B}"/>
              </a:ext>
            </a:extLst>
          </p:cNvPr>
          <p:cNvSpPr/>
          <p:nvPr userDrawn="1"/>
        </p:nvSpPr>
        <p:spPr>
          <a:xfrm>
            <a:off x="6989230" y="1959612"/>
            <a:ext cx="4604249" cy="301497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 name="Slide Number Placeholder 5">
            <a:extLst>
              <a:ext uri="{FF2B5EF4-FFF2-40B4-BE49-F238E27FC236}">
                <a16:creationId xmlns:a16="http://schemas.microsoft.com/office/drawing/2014/main" id="{3B6D10EE-3796-1048-8D75-5FE9E3D92D9F}"/>
              </a:ext>
            </a:extLst>
          </p:cNvPr>
          <p:cNvSpPr>
            <a:spLocks noGrp="1"/>
          </p:cNvSpPr>
          <p:nvPr>
            <p:ph type="sldNum" sz="quarter" idx="12"/>
          </p:nvPr>
        </p:nvSpPr>
        <p:spPr>
          <a:xfrm>
            <a:off x="11213462" y="6244227"/>
            <a:ext cx="470647" cy="377952"/>
          </a:xfrm>
        </p:spPr>
        <p:txBody>
          <a:bodyPr/>
          <a:lstStyle>
            <a:lvl1pPr>
              <a:defRPr sz="1067"/>
            </a:lvl1pPr>
          </a:lstStyle>
          <a:p>
            <a:fld id="{66DE20E4-D496-034F-914D-F7F15B93E95B}" type="slidenum">
              <a:rPr lang="en-US" smtClean="0"/>
              <a:t>‹#›</a:t>
            </a:fld>
            <a:endParaRPr lang="en-US"/>
          </a:p>
        </p:txBody>
      </p:sp>
      <p:sp>
        <p:nvSpPr>
          <p:cNvPr id="8" name="Text Placeholder 12">
            <a:extLst>
              <a:ext uri="{FF2B5EF4-FFF2-40B4-BE49-F238E27FC236}">
                <a16:creationId xmlns:a16="http://schemas.microsoft.com/office/drawing/2014/main" id="{548785B2-1A75-0248-A02D-593644343089}"/>
              </a:ext>
            </a:extLst>
          </p:cNvPr>
          <p:cNvSpPr>
            <a:spLocks noGrp="1"/>
          </p:cNvSpPr>
          <p:nvPr>
            <p:ph type="body" sz="quarter" idx="13" hasCustomPrompt="1"/>
          </p:nvPr>
        </p:nvSpPr>
        <p:spPr>
          <a:xfrm>
            <a:off x="514710" y="5693822"/>
            <a:ext cx="5364480" cy="365125"/>
          </a:xfrm>
          <a:prstGeom prst="rect">
            <a:avLst/>
          </a:prstGeom>
        </p:spPr>
        <p:txBody>
          <a:bodyPr anchor="b"/>
          <a:lstStyle>
            <a:lvl1pPr marL="0" indent="0">
              <a:lnSpc>
                <a:spcPct val="100000"/>
              </a:lnSpc>
              <a:buNone/>
              <a:defRPr sz="933">
                <a:solidFill>
                  <a:schemeClr val="tx2"/>
                </a:solidFill>
              </a:defRPr>
            </a:lvl1pPr>
          </a:lstStyle>
          <a:p>
            <a:pPr lvl="0"/>
            <a:r>
              <a:rPr lang="en-US"/>
              <a:t>Click to edit Footnote </a:t>
            </a:r>
          </a:p>
        </p:txBody>
      </p:sp>
      <p:sp>
        <p:nvSpPr>
          <p:cNvPr id="7" name="Text Placeholder 28">
            <a:extLst>
              <a:ext uri="{FF2B5EF4-FFF2-40B4-BE49-F238E27FC236}">
                <a16:creationId xmlns:a16="http://schemas.microsoft.com/office/drawing/2014/main" id="{8FF7021F-BE12-C345-B1FB-F328D09E0C8F}"/>
              </a:ext>
            </a:extLst>
          </p:cNvPr>
          <p:cNvSpPr>
            <a:spLocks noGrp="1"/>
          </p:cNvSpPr>
          <p:nvPr>
            <p:ph type="body" sz="quarter" idx="19"/>
          </p:nvPr>
        </p:nvSpPr>
        <p:spPr>
          <a:xfrm>
            <a:off x="7126515" y="2128754"/>
            <a:ext cx="4325259" cy="2845835"/>
          </a:xfrm>
        </p:spPr>
        <p:txBody>
          <a:bodyPr/>
          <a:lstStyle>
            <a:lvl1pPr marL="0" indent="0" algn="l">
              <a:buNone/>
              <a:defRPr sz="2667" b="1" spc="0" baseline="0">
                <a:solidFill>
                  <a:schemeClr val="accent1"/>
                </a:solidFill>
                <a:latin typeface="Georgia" panose="02040502050405020303" pitchFamily="18" charset="0"/>
              </a:defRPr>
            </a:lvl1pPr>
            <a:lvl2pPr marL="160863" indent="0">
              <a:buNone/>
              <a:defRPr sz="9600">
                <a:latin typeface="Georgia" panose="02040502050405020303" pitchFamily="18" charset="0"/>
              </a:defRPr>
            </a:lvl2pPr>
            <a:lvl3pPr marL="391574" indent="0">
              <a:buNone/>
              <a:defRPr sz="9600">
                <a:latin typeface="Georgia" panose="02040502050405020303" pitchFamily="18" charset="0"/>
              </a:defRPr>
            </a:lvl3pPr>
            <a:lvl4pPr marL="539736" indent="0">
              <a:buNone/>
              <a:defRPr sz="9600">
                <a:latin typeface="Georgia" panose="02040502050405020303" pitchFamily="18" charset="0"/>
              </a:defRPr>
            </a:lvl4pPr>
            <a:lvl5pPr marL="770447" indent="0">
              <a:buNone/>
              <a:defRPr sz="9600">
                <a:latin typeface="Georgia" panose="02040502050405020303" pitchFamily="18" charset="0"/>
              </a:defRPr>
            </a:lvl5pPr>
          </a:lstStyle>
          <a:p>
            <a:pPr lvl="0"/>
            <a:r>
              <a:rPr lang="en-US"/>
              <a:t>Click to edit Master text styles</a:t>
            </a:r>
          </a:p>
        </p:txBody>
      </p:sp>
      <p:sp>
        <p:nvSpPr>
          <p:cNvPr id="11" name="Footer Placeholder 3">
            <a:extLst>
              <a:ext uri="{FF2B5EF4-FFF2-40B4-BE49-F238E27FC236}">
                <a16:creationId xmlns:a16="http://schemas.microsoft.com/office/drawing/2014/main" id="{9D672EDB-2656-3845-AED8-A0E11A74F037}"/>
              </a:ext>
            </a:extLst>
          </p:cNvPr>
          <p:cNvSpPr>
            <a:spLocks noGrp="1"/>
          </p:cNvSpPr>
          <p:nvPr>
            <p:ph type="ftr" sz="quarter" idx="3"/>
          </p:nvPr>
        </p:nvSpPr>
        <p:spPr>
          <a:xfrm>
            <a:off x="7936346" y="6241565"/>
            <a:ext cx="3281821" cy="366183"/>
          </a:xfrm>
          <a:prstGeom prst="rect">
            <a:avLst/>
          </a:prstGeom>
        </p:spPr>
        <p:txBody>
          <a:bodyPr vert="horz" lIns="91440" tIns="45720" rIns="91440" bIns="45720" rtlCol="0" anchor="ctr"/>
          <a:lstStyle>
            <a:lvl1pPr algn="r">
              <a:defRPr sz="1067">
                <a:solidFill>
                  <a:schemeClr val="accent1"/>
                </a:solidFill>
              </a:defRPr>
            </a:lvl1pPr>
          </a:lstStyle>
          <a:p>
            <a:r>
              <a:rPr lang="en-US"/>
              <a:t>Type division name here</a:t>
            </a:r>
          </a:p>
        </p:txBody>
      </p:sp>
      <p:sp>
        <p:nvSpPr>
          <p:cNvPr id="9" name="Content Placeholder 2">
            <a:extLst>
              <a:ext uri="{FF2B5EF4-FFF2-40B4-BE49-F238E27FC236}">
                <a16:creationId xmlns:a16="http://schemas.microsoft.com/office/drawing/2014/main" id="{6D16490D-0665-6F4D-9A29-A4051903B1F7}"/>
              </a:ext>
            </a:extLst>
          </p:cNvPr>
          <p:cNvSpPr>
            <a:spLocks noGrp="1"/>
          </p:cNvSpPr>
          <p:nvPr>
            <p:ph idx="15"/>
          </p:nvPr>
        </p:nvSpPr>
        <p:spPr>
          <a:xfrm>
            <a:off x="499872" y="1828800"/>
            <a:ext cx="5364480" cy="3865021"/>
          </a:xfrm>
        </p:spPr>
        <p:txBody>
          <a:bodyPr/>
          <a:lstStyle>
            <a:lvl1pPr marL="122764" indent="-122764">
              <a:lnSpc>
                <a:spcPct val="100000"/>
              </a:lnSpc>
              <a:spcBef>
                <a:spcPts val="400"/>
              </a:spcBef>
              <a:spcAft>
                <a:spcPts val="800"/>
              </a:spcAft>
              <a:buClr>
                <a:schemeClr val="accent1"/>
              </a:buClr>
              <a:defRPr sz="1900">
                <a:solidFill>
                  <a:schemeClr val="accent1"/>
                </a:solidFill>
              </a:defRPr>
            </a:lvl1pPr>
            <a:lvl2pPr marL="268811" indent="-122764">
              <a:lnSpc>
                <a:spcPct val="100000"/>
              </a:lnSpc>
              <a:spcBef>
                <a:spcPct val="0"/>
              </a:spcBef>
              <a:spcAft>
                <a:spcPts val="800"/>
              </a:spcAft>
              <a:buClr>
                <a:schemeClr val="accent1"/>
              </a:buClr>
              <a:buFont typeface="System Font Regular"/>
              <a:buChar char="-"/>
              <a:defRPr sz="1900">
                <a:solidFill>
                  <a:schemeClr val="accent1"/>
                </a:solidFill>
              </a:defRPr>
            </a:lvl2pPr>
            <a:lvl3pPr marL="387341" indent="-107948">
              <a:lnSpc>
                <a:spcPct val="100000"/>
              </a:lnSpc>
              <a:spcBef>
                <a:spcPct val="0"/>
              </a:spcBef>
              <a:spcAft>
                <a:spcPts val="800"/>
              </a:spcAft>
              <a:buClr>
                <a:schemeClr val="accent1"/>
              </a:buClr>
              <a:defRPr sz="1600">
                <a:solidFill>
                  <a:schemeClr val="accent1"/>
                </a:solidFill>
              </a:defRPr>
            </a:lvl3pPr>
            <a:lvl4pPr marL="505871" indent="-118530">
              <a:lnSpc>
                <a:spcPct val="100000"/>
              </a:lnSpc>
              <a:spcBef>
                <a:spcPct val="0"/>
              </a:spcBef>
              <a:spcAft>
                <a:spcPts val="800"/>
              </a:spcAft>
              <a:buClr>
                <a:schemeClr val="accent1"/>
              </a:buClr>
              <a:buFont typeface="System Font Regular"/>
              <a:buChar char="-"/>
              <a:defRPr sz="1500">
                <a:solidFill>
                  <a:schemeClr val="accent1"/>
                </a:solidFill>
              </a:defRPr>
            </a:lvl4pPr>
            <a:lvl5pPr marL="613818" indent="-97364">
              <a:lnSpc>
                <a:spcPct val="100000"/>
              </a:lnSpc>
              <a:spcBef>
                <a:spcPct val="0"/>
              </a:spcBef>
              <a:spcAft>
                <a:spcPts val="800"/>
              </a:spcAft>
              <a:buClr>
                <a:schemeClr val="accent1"/>
              </a:buClr>
              <a:defRPr sz="1400">
                <a:solidFill>
                  <a:schemeClr val="accent1"/>
                </a:solidFill>
              </a:defRPr>
            </a:lvl5pPr>
          </a:lstStyle>
          <a:p>
            <a:pPr marL="122764" marR="0" lvl="0" indent="-122764" algn="l" defTabSz="914377" rtl="0" eaLnBrk="1" fontAlgn="auto" latinLnBrk="0" hangingPunct="1">
              <a:lnSpc>
                <a:spcPct val="100000"/>
              </a:lnSpc>
              <a:spcBef>
                <a:spcPts val="400"/>
              </a:spcBef>
              <a:spcAft>
                <a:spcPts val="400"/>
              </a:spcAft>
              <a:buClr>
                <a:schemeClr val="accent1"/>
              </a:buClr>
              <a:buSzTx/>
              <a:buFont typeface="Arial" panose="020B0604020202020204" pitchFamily="34" charset="0"/>
              <a:buChar char="•"/>
              <a:defRPr/>
            </a:pPr>
            <a:r>
              <a:rPr lang="en-US"/>
              <a:t>Click to edit Master text styles</a:t>
            </a:r>
          </a:p>
          <a:p>
            <a:pPr marL="122764" marR="0" lvl="1" indent="-122764" algn="l" defTabSz="914377" rtl="0" eaLnBrk="1" fontAlgn="auto" latinLnBrk="0" hangingPunct="1">
              <a:lnSpc>
                <a:spcPct val="100000"/>
              </a:lnSpc>
              <a:spcBef>
                <a:spcPts val="400"/>
              </a:spcBef>
              <a:spcAft>
                <a:spcPts val="400"/>
              </a:spcAft>
              <a:buClr>
                <a:schemeClr val="accent1"/>
              </a:buClr>
              <a:buSzTx/>
              <a:buFont typeface="Arial" panose="020B0604020202020204" pitchFamily="34" charset="0"/>
              <a:buChar char="•"/>
              <a:defRPr/>
            </a:pPr>
            <a:r>
              <a:rPr lang="en-US"/>
              <a:t>Second level</a:t>
            </a:r>
          </a:p>
          <a:p>
            <a:pPr marL="122764" marR="0" lvl="2" indent="-122764" algn="l" defTabSz="914377" rtl="0" eaLnBrk="1" fontAlgn="auto" latinLnBrk="0" hangingPunct="1">
              <a:lnSpc>
                <a:spcPct val="100000"/>
              </a:lnSpc>
              <a:spcBef>
                <a:spcPts val="400"/>
              </a:spcBef>
              <a:spcAft>
                <a:spcPts val="400"/>
              </a:spcAft>
              <a:buClr>
                <a:schemeClr val="accent1"/>
              </a:buClr>
              <a:buSzTx/>
              <a:buFont typeface="Arial" panose="020B0604020202020204" pitchFamily="34" charset="0"/>
              <a:buChar char="•"/>
              <a:defRPr/>
            </a:pPr>
            <a:r>
              <a:rPr lang="en-US"/>
              <a:t>Third level</a:t>
            </a:r>
          </a:p>
          <a:p>
            <a:pPr marL="122764" marR="0" lvl="3" indent="-122764" algn="l" defTabSz="914377" rtl="0" eaLnBrk="1" fontAlgn="auto" latinLnBrk="0" hangingPunct="1">
              <a:lnSpc>
                <a:spcPct val="100000"/>
              </a:lnSpc>
              <a:spcBef>
                <a:spcPts val="400"/>
              </a:spcBef>
              <a:spcAft>
                <a:spcPts val="400"/>
              </a:spcAft>
              <a:buClr>
                <a:schemeClr val="accent1"/>
              </a:buClr>
              <a:buSzTx/>
              <a:buFont typeface="Arial" panose="020B0604020202020204" pitchFamily="34" charset="0"/>
              <a:buChar char="•"/>
              <a:defRPr/>
            </a:pPr>
            <a:r>
              <a:rPr lang="en-US"/>
              <a:t>Fourth level</a:t>
            </a:r>
          </a:p>
          <a:p>
            <a:pPr marL="122764" marR="0" lvl="4" indent="-122764" algn="l" defTabSz="914377" rtl="0" eaLnBrk="1" fontAlgn="auto" latinLnBrk="0" hangingPunct="1">
              <a:lnSpc>
                <a:spcPct val="100000"/>
              </a:lnSpc>
              <a:spcBef>
                <a:spcPts val="400"/>
              </a:spcBef>
              <a:spcAft>
                <a:spcPts val="400"/>
              </a:spcAft>
              <a:buClr>
                <a:schemeClr val="accent1"/>
              </a:buClr>
              <a:buSzTx/>
              <a:buFont typeface="Arial" panose="020B0604020202020204" pitchFamily="34" charset="0"/>
              <a:buChar char="•"/>
              <a:defRPr/>
            </a:pPr>
            <a:r>
              <a:rPr lang="en-US"/>
              <a:t>Fifth level</a:t>
            </a:r>
          </a:p>
        </p:txBody>
      </p:sp>
      <p:sp>
        <p:nvSpPr>
          <p:cNvPr id="12" name="Title 1">
            <a:extLst>
              <a:ext uri="{FF2B5EF4-FFF2-40B4-BE49-F238E27FC236}">
                <a16:creationId xmlns:a16="http://schemas.microsoft.com/office/drawing/2014/main" id="{43AA5499-0B30-3845-8F4C-708EA873253C}"/>
              </a:ext>
            </a:extLst>
          </p:cNvPr>
          <p:cNvSpPr>
            <a:spLocks noGrp="1"/>
          </p:cNvSpPr>
          <p:nvPr>
            <p:ph type="title" hasCustomPrompt="1"/>
          </p:nvPr>
        </p:nvSpPr>
        <p:spPr>
          <a:xfrm>
            <a:off x="517233" y="469286"/>
            <a:ext cx="11082528" cy="1096841"/>
          </a:xfrm>
        </p:spPr>
        <p:txBody>
          <a:bodyPr/>
          <a:lstStyle>
            <a:lvl1pPr>
              <a:lnSpc>
                <a:spcPct val="100000"/>
              </a:lnSpc>
              <a:defRPr sz="3200"/>
            </a:lvl1pPr>
          </a:lstStyle>
          <a:p>
            <a:r>
              <a:rPr lang="en-US"/>
              <a:t>Click to add a title style with a </a:t>
            </a:r>
            <a:br>
              <a:rPr lang="en-US"/>
            </a:br>
            <a:r>
              <a:rPr lang="en-US"/>
              <a:t>two-line headline</a:t>
            </a:r>
          </a:p>
        </p:txBody>
      </p:sp>
    </p:spTree>
    <p:extLst>
      <p:ext uri="{BB962C8B-B14F-4D97-AF65-F5344CB8AC3E}">
        <p14:creationId xmlns:p14="http://schemas.microsoft.com/office/powerpoint/2010/main" val="3882154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content and char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A19430-9D19-E74B-A985-0DFB9C995A6C}"/>
              </a:ext>
            </a:extLst>
          </p:cNvPr>
          <p:cNvSpPr>
            <a:spLocks noGrp="1"/>
          </p:cNvSpPr>
          <p:nvPr>
            <p:ph type="title"/>
          </p:nvPr>
        </p:nvSpPr>
        <p:spPr>
          <a:xfrm>
            <a:off x="517234" y="469286"/>
            <a:ext cx="11096132" cy="633457"/>
          </a:xfrm>
        </p:spPr>
        <p:txBody>
          <a:bodyPr/>
          <a:lstStyle>
            <a:lvl1pPr>
              <a:lnSpc>
                <a:spcPct val="100000"/>
              </a:lnSpc>
              <a:defRPr sz="3200"/>
            </a:lvl1pPr>
          </a:lstStyle>
          <a:p>
            <a:r>
              <a:rPr lang="en-US"/>
              <a:t>Click to edit Master title style</a:t>
            </a:r>
          </a:p>
        </p:txBody>
      </p:sp>
      <p:sp>
        <p:nvSpPr>
          <p:cNvPr id="6" name="Slide Number Placeholder 5">
            <a:extLst>
              <a:ext uri="{FF2B5EF4-FFF2-40B4-BE49-F238E27FC236}">
                <a16:creationId xmlns:a16="http://schemas.microsoft.com/office/drawing/2014/main" id="{3B6D10EE-3796-1048-8D75-5FE9E3D92D9F}"/>
              </a:ext>
            </a:extLst>
          </p:cNvPr>
          <p:cNvSpPr>
            <a:spLocks noGrp="1"/>
          </p:cNvSpPr>
          <p:nvPr>
            <p:ph type="sldNum" sz="quarter" idx="12"/>
          </p:nvPr>
        </p:nvSpPr>
        <p:spPr>
          <a:xfrm>
            <a:off x="11213462" y="6244227"/>
            <a:ext cx="470647" cy="377952"/>
          </a:xfrm>
        </p:spPr>
        <p:txBody>
          <a:bodyPr/>
          <a:lstStyle>
            <a:lvl1pPr>
              <a:defRPr sz="1067"/>
            </a:lvl1pPr>
          </a:lstStyle>
          <a:p>
            <a:fld id="{66DE20E4-D496-034F-914D-F7F15B93E95B}" type="slidenum">
              <a:rPr lang="en-US" smtClean="0"/>
              <a:t>‹#›</a:t>
            </a:fld>
            <a:endParaRPr lang="en-US"/>
          </a:p>
        </p:txBody>
      </p:sp>
      <p:sp>
        <p:nvSpPr>
          <p:cNvPr id="8" name="Text Placeholder 12">
            <a:extLst>
              <a:ext uri="{FF2B5EF4-FFF2-40B4-BE49-F238E27FC236}">
                <a16:creationId xmlns:a16="http://schemas.microsoft.com/office/drawing/2014/main" id="{548785B2-1A75-0248-A02D-593644343089}"/>
              </a:ext>
            </a:extLst>
          </p:cNvPr>
          <p:cNvSpPr>
            <a:spLocks noGrp="1"/>
          </p:cNvSpPr>
          <p:nvPr>
            <p:ph type="body" sz="quarter" idx="13" hasCustomPrompt="1"/>
          </p:nvPr>
        </p:nvSpPr>
        <p:spPr>
          <a:xfrm>
            <a:off x="514711" y="5693822"/>
            <a:ext cx="11072348" cy="365125"/>
          </a:xfrm>
          <a:prstGeom prst="rect">
            <a:avLst/>
          </a:prstGeom>
        </p:spPr>
        <p:txBody>
          <a:bodyPr anchor="b"/>
          <a:lstStyle>
            <a:lvl1pPr marL="0" indent="0">
              <a:lnSpc>
                <a:spcPct val="100000"/>
              </a:lnSpc>
              <a:buNone/>
              <a:defRPr sz="933">
                <a:solidFill>
                  <a:schemeClr val="tx2"/>
                </a:solidFill>
              </a:defRPr>
            </a:lvl1pPr>
          </a:lstStyle>
          <a:p>
            <a:pPr lvl="0"/>
            <a:r>
              <a:rPr lang="en-US"/>
              <a:t>Click to edit Footnote </a:t>
            </a:r>
          </a:p>
        </p:txBody>
      </p:sp>
      <p:sp>
        <p:nvSpPr>
          <p:cNvPr id="7" name="Chart Placeholder 6">
            <a:extLst>
              <a:ext uri="{FF2B5EF4-FFF2-40B4-BE49-F238E27FC236}">
                <a16:creationId xmlns:a16="http://schemas.microsoft.com/office/drawing/2014/main" id="{209DBF36-B503-F44A-A373-FAF2B64AFCFF}"/>
              </a:ext>
            </a:extLst>
          </p:cNvPr>
          <p:cNvSpPr>
            <a:spLocks noGrp="1"/>
          </p:cNvSpPr>
          <p:nvPr>
            <p:ph type="chart" sz="quarter" idx="14"/>
          </p:nvPr>
        </p:nvSpPr>
        <p:spPr>
          <a:xfrm>
            <a:off x="6400800" y="1426464"/>
            <a:ext cx="5181600" cy="4291584"/>
          </a:xfrm>
        </p:spPr>
        <p:txBody>
          <a:bodyPr anchor="ctr"/>
          <a:lstStyle>
            <a:lvl1pPr marL="0" indent="0" algn="ctr">
              <a:buNone/>
              <a:defRPr sz="1200">
                <a:solidFill>
                  <a:schemeClr val="accent1"/>
                </a:solidFill>
              </a:defRPr>
            </a:lvl1pPr>
          </a:lstStyle>
          <a:p>
            <a:r>
              <a:rPr lang="en-US"/>
              <a:t>Click icon to add chart</a:t>
            </a:r>
          </a:p>
        </p:txBody>
      </p:sp>
      <p:sp>
        <p:nvSpPr>
          <p:cNvPr id="21" name="Content Placeholder 2">
            <a:extLst>
              <a:ext uri="{FF2B5EF4-FFF2-40B4-BE49-F238E27FC236}">
                <a16:creationId xmlns:a16="http://schemas.microsoft.com/office/drawing/2014/main" id="{7584C915-AEBA-9E46-B545-D476DC3D7F89}"/>
              </a:ext>
            </a:extLst>
          </p:cNvPr>
          <p:cNvSpPr>
            <a:spLocks noGrp="1"/>
          </p:cNvSpPr>
          <p:nvPr>
            <p:ph idx="15"/>
          </p:nvPr>
        </p:nvSpPr>
        <p:spPr>
          <a:xfrm>
            <a:off x="499872" y="1462617"/>
            <a:ext cx="5364480" cy="4231204"/>
          </a:xfrm>
        </p:spPr>
        <p:txBody>
          <a:bodyPr/>
          <a:lstStyle>
            <a:lvl1pPr marL="122764" indent="-122764">
              <a:lnSpc>
                <a:spcPct val="100000"/>
              </a:lnSpc>
              <a:spcBef>
                <a:spcPts val="400"/>
              </a:spcBef>
              <a:spcAft>
                <a:spcPts val="800"/>
              </a:spcAft>
              <a:buClr>
                <a:schemeClr val="accent1"/>
              </a:buClr>
              <a:defRPr sz="1900">
                <a:solidFill>
                  <a:schemeClr val="accent1"/>
                </a:solidFill>
              </a:defRPr>
            </a:lvl1pPr>
            <a:lvl2pPr marL="268811" indent="-122764">
              <a:lnSpc>
                <a:spcPct val="100000"/>
              </a:lnSpc>
              <a:spcBef>
                <a:spcPct val="0"/>
              </a:spcBef>
              <a:spcAft>
                <a:spcPts val="800"/>
              </a:spcAft>
              <a:buClr>
                <a:schemeClr val="accent1"/>
              </a:buClr>
              <a:buFont typeface="System Font Regular"/>
              <a:buChar char="-"/>
              <a:defRPr sz="1900">
                <a:solidFill>
                  <a:schemeClr val="accent1"/>
                </a:solidFill>
              </a:defRPr>
            </a:lvl2pPr>
            <a:lvl3pPr marL="387341" indent="-107948">
              <a:lnSpc>
                <a:spcPct val="100000"/>
              </a:lnSpc>
              <a:spcBef>
                <a:spcPct val="0"/>
              </a:spcBef>
              <a:spcAft>
                <a:spcPts val="800"/>
              </a:spcAft>
              <a:buClr>
                <a:schemeClr val="accent1"/>
              </a:buClr>
              <a:defRPr sz="1600">
                <a:solidFill>
                  <a:schemeClr val="accent1"/>
                </a:solidFill>
              </a:defRPr>
            </a:lvl3pPr>
            <a:lvl4pPr marL="505871" indent="-118530">
              <a:lnSpc>
                <a:spcPct val="100000"/>
              </a:lnSpc>
              <a:spcBef>
                <a:spcPct val="0"/>
              </a:spcBef>
              <a:spcAft>
                <a:spcPts val="800"/>
              </a:spcAft>
              <a:buClr>
                <a:schemeClr val="accent1"/>
              </a:buClr>
              <a:buFont typeface="System Font Regular"/>
              <a:buChar char="-"/>
              <a:defRPr sz="1500">
                <a:solidFill>
                  <a:schemeClr val="accent1"/>
                </a:solidFill>
              </a:defRPr>
            </a:lvl4pPr>
            <a:lvl5pPr marL="613818" indent="-97364">
              <a:lnSpc>
                <a:spcPct val="100000"/>
              </a:lnSpc>
              <a:spcBef>
                <a:spcPct val="0"/>
              </a:spcBef>
              <a:spcAft>
                <a:spcPts val="800"/>
              </a:spcAft>
              <a:buClr>
                <a:schemeClr val="accent1"/>
              </a:buClr>
              <a:defRPr sz="1400">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Footer Placeholder 3">
            <a:extLst>
              <a:ext uri="{FF2B5EF4-FFF2-40B4-BE49-F238E27FC236}">
                <a16:creationId xmlns:a16="http://schemas.microsoft.com/office/drawing/2014/main" id="{593C8B9C-2327-2A43-9C91-A40CC38C2125}"/>
              </a:ext>
            </a:extLst>
          </p:cNvPr>
          <p:cNvSpPr>
            <a:spLocks noGrp="1"/>
          </p:cNvSpPr>
          <p:nvPr>
            <p:ph type="ftr" sz="quarter" idx="3"/>
          </p:nvPr>
        </p:nvSpPr>
        <p:spPr>
          <a:xfrm>
            <a:off x="7936345" y="6241565"/>
            <a:ext cx="3282903" cy="366183"/>
          </a:xfrm>
          <a:prstGeom prst="rect">
            <a:avLst/>
          </a:prstGeom>
        </p:spPr>
        <p:txBody>
          <a:bodyPr vert="horz" lIns="91440" tIns="45720" rIns="91440" bIns="45720" rtlCol="0" anchor="ctr"/>
          <a:lstStyle>
            <a:lvl1pPr algn="r">
              <a:defRPr sz="1067">
                <a:solidFill>
                  <a:schemeClr val="accent1"/>
                </a:solidFill>
              </a:defRPr>
            </a:lvl1pPr>
          </a:lstStyle>
          <a:p>
            <a:r>
              <a:rPr lang="en-US"/>
              <a:t>Type division name here</a:t>
            </a:r>
          </a:p>
        </p:txBody>
      </p:sp>
    </p:spTree>
    <p:extLst>
      <p:ext uri="{BB962C8B-B14F-4D97-AF65-F5344CB8AC3E}">
        <p14:creationId xmlns:p14="http://schemas.microsoft.com/office/powerpoint/2010/main" val="3175634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2-line), content and chart #1">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3B6D10EE-3796-1048-8D75-5FE9E3D92D9F}"/>
              </a:ext>
            </a:extLst>
          </p:cNvPr>
          <p:cNvSpPr>
            <a:spLocks noGrp="1"/>
          </p:cNvSpPr>
          <p:nvPr>
            <p:ph type="sldNum" sz="quarter" idx="12"/>
          </p:nvPr>
        </p:nvSpPr>
        <p:spPr>
          <a:xfrm>
            <a:off x="11213462" y="6244227"/>
            <a:ext cx="470647" cy="377952"/>
          </a:xfrm>
        </p:spPr>
        <p:txBody>
          <a:bodyPr/>
          <a:lstStyle>
            <a:lvl1pPr>
              <a:defRPr sz="1067"/>
            </a:lvl1pPr>
          </a:lstStyle>
          <a:p>
            <a:fld id="{66DE20E4-D496-034F-914D-F7F15B93E95B}" type="slidenum">
              <a:rPr lang="en-US" smtClean="0"/>
              <a:t>‹#›</a:t>
            </a:fld>
            <a:endParaRPr lang="en-US"/>
          </a:p>
        </p:txBody>
      </p:sp>
      <p:sp>
        <p:nvSpPr>
          <p:cNvPr id="8" name="Text Placeholder 12">
            <a:extLst>
              <a:ext uri="{FF2B5EF4-FFF2-40B4-BE49-F238E27FC236}">
                <a16:creationId xmlns:a16="http://schemas.microsoft.com/office/drawing/2014/main" id="{548785B2-1A75-0248-A02D-593644343089}"/>
              </a:ext>
            </a:extLst>
          </p:cNvPr>
          <p:cNvSpPr>
            <a:spLocks noGrp="1"/>
          </p:cNvSpPr>
          <p:nvPr>
            <p:ph type="body" sz="quarter" idx="13" hasCustomPrompt="1"/>
          </p:nvPr>
        </p:nvSpPr>
        <p:spPr>
          <a:xfrm>
            <a:off x="514711" y="5693822"/>
            <a:ext cx="11072348" cy="365125"/>
          </a:xfrm>
          <a:prstGeom prst="rect">
            <a:avLst/>
          </a:prstGeom>
        </p:spPr>
        <p:txBody>
          <a:bodyPr anchor="b"/>
          <a:lstStyle>
            <a:lvl1pPr marL="0" indent="0">
              <a:lnSpc>
                <a:spcPct val="100000"/>
              </a:lnSpc>
              <a:buNone/>
              <a:defRPr sz="933">
                <a:solidFill>
                  <a:schemeClr val="tx2"/>
                </a:solidFill>
              </a:defRPr>
            </a:lvl1pPr>
          </a:lstStyle>
          <a:p>
            <a:pPr lvl="0"/>
            <a:r>
              <a:rPr lang="en-US"/>
              <a:t>Click to edit Footnote </a:t>
            </a:r>
          </a:p>
        </p:txBody>
      </p:sp>
      <p:sp>
        <p:nvSpPr>
          <p:cNvPr id="7" name="Chart Placeholder 6">
            <a:extLst>
              <a:ext uri="{FF2B5EF4-FFF2-40B4-BE49-F238E27FC236}">
                <a16:creationId xmlns:a16="http://schemas.microsoft.com/office/drawing/2014/main" id="{209DBF36-B503-F44A-A373-FAF2B64AFCFF}"/>
              </a:ext>
            </a:extLst>
          </p:cNvPr>
          <p:cNvSpPr>
            <a:spLocks noGrp="1"/>
          </p:cNvSpPr>
          <p:nvPr>
            <p:ph type="chart" sz="quarter" idx="14"/>
          </p:nvPr>
        </p:nvSpPr>
        <p:spPr>
          <a:xfrm>
            <a:off x="6400800" y="1792224"/>
            <a:ext cx="5181600" cy="3901440"/>
          </a:xfrm>
        </p:spPr>
        <p:txBody>
          <a:bodyPr anchor="ctr"/>
          <a:lstStyle>
            <a:lvl1pPr marL="0" indent="0" algn="ctr">
              <a:buNone/>
              <a:defRPr sz="1200">
                <a:solidFill>
                  <a:schemeClr val="accent1"/>
                </a:solidFill>
              </a:defRPr>
            </a:lvl1pPr>
          </a:lstStyle>
          <a:p>
            <a:r>
              <a:rPr lang="en-US"/>
              <a:t>Click icon to add chart</a:t>
            </a:r>
          </a:p>
        </p:txBody>
      </p:sp>
      <p:sp>
        <p:nvSpPr>
          <p:cNvPr id="20" name="Footer Placeholder 3">
            <a:extLst>
              <a:ext uri="{FF2B5EF4-FFF2-40B4-BE49-F238E27FC236}">
                <a16:creationId xmlns:a16="http://schemas.microsoft.com/office/drawing/2014/main" id="{593C8B9C-2327-2A43-9C91-A40CC38C2125}"/>
              </a:ext>
            </a:extLst>
          </p:cNvPr>
          <p:cNvSpPr>
            <a:spLocks noGrp="1"/>
          </p:cNvSpPr>
          <p:nvPr>
            <p:ph type="ftr" sz="quarter" idx="3"/>
          </p:nvPr>
        </p:nvSpPr>
        <p:spPr>
          <a:xfrm>
            <a:off x="7936345" y="6241565"/>
            <a:ext cx="3282903" cy="366183"/>
          </a:xfrm>
          <a:prstGeom prst="rect">
            <a:avLst/>
          </a:prstGeom>
        </p:spPr>
        <p:txBody>
          <a:bodyPr vert="horz" lIns="91440" tIns="45720" rIns="91440" bIns="45720" rtlCol="0" anchor="ctr"/>
          <a:lstStyle>
            <a:lvl1pPr algn="r">
              <a:defRPr sz="1067">
                <a:solidFill>
                  <a:schemeClr val="accent1"/>
                </a:solidFill>
              </a:defRPr>
            </a:lvl1pPr>
          </a:lstStyle>
          <a:p>
            <a:r>
              <a:rPr lang="en-US"/>
              <a:t>Type division name here</a:t>
            </a:r>
          </a:p>
        </p:txBody>
      </p:sp>
      <p:sp>
        <p:nvSpPr>
          <p:cNvPr id="50" name="Content Placeholder 2">
            <a:extLst>
              <a:ext uri="{FF2B5EF4-FFF2-40B4-BE49-F238E27FC236}">
                <a16:creationId xmlns:a16="http://schemas.microsoft.com/office/drawing/2014/main" id="{254BAD4D-A958-A440-B45A-D94955E74A05}"/>
              </a:ext>
            </a:extLst>
          </p:cNvPr>
          <p:cNvSpPr>
            <a:spLocks noGrp="1"/>
          </p:cNvSpPr>
          <p:nvPr>
            <p:ph idx="15"/>
          </p:nvPr>
        </p:nvSpPr>
        <p:spPr>
          <a:xfrm>
            <a:off x="499872" y="1828802"/>
            <a:ext cx="5364480" cy="3865021"/>
          </a:xfrm>
        </p:spPr>
        <p:txBody>
          <a:bodyPr/>
          <a:lstStyle>
            <a:lvl1pPr marL="122764" indent="-122764">
              <a:lnSpc>
                <a:spcPct val="100000"/>
              </a:lnSpc>
              <a:spcBef>
                <a:spcPts val="400"/>
              </a:spcBef>
              <a:spcAft>
                <a:spcPts val="800"/>
              </a:spcAft>
              <a:buClr>
                <a:schemeClr val="accent1"/>
              </a:buClr>
              <a:defRPr sz="1900">
                <a:solidFill>
                  <a:schemeClr val="accent1"/>
                </a:solidFill>
              </a:defRPr>
            </a:lvl1pPr>
            <a:lvl2pPr marL="268811" indent="-122764">
              <a:lnSpc>
                <a:spcPct val="100000"/>
              </a:lnSpc>
              <a:spcBef>
                <a:spcPct val="0"/>
              </a:spcBef>
              <a:spcAft>
                <a:spcPts val="800"/>
              </a:spcAft>
              <a:buClr>
                <a:schemeClr val="accent1"/>
              </a:buClr>
              <a:buFont typeface="System Font Regular"/>
              <a:buChar char="-"/>
              <a:defRPr sz="1900">
                <a:solidFill>
                  <a:schemeClr val="accent1"/>
                </a:solidFill>
              </a:defRPr>
            </a:lvl2pPr>
            <a:lvl3pPr marL="387341" indent="-107948">
              <a:lnSpc>
                <a:spcPct val="100000"/>
              </a:lnSpc>
              <a:spcBef>
                <a:spcPct val="0"/>
              </a:spcBef>
              <a:spcAft>
                <a:spcPts val="800"/>
              </a:spcAft>
              <a:buClr>
                <a:schemeClr val="accent1"/>
              </a:buClr>
              <a:defRPr sz="1600">
                <a:solidFill>
                  <a:schemeClr val="accent1"/>
                </a:solidFill>
              </a:defRPr>
            </a:lvl3pPr>
            <a:lvl4pPr marL="505871" indent="-118530">
              <a:lnSpc>
                <a:spcPct val="100000"/>
              </a:lnSpc>
              <a:spcBef>
                <a:spcPct val="0"/>
              </a:spcBef>
              <a:spcAft>
                <a:spcPts val="800"/>
              </a:spcAft>
              <a:buClr>
                <a:schemeClr val="accent1"/>
              </a:buClr>
              <a:buFont typeface="System Font Regular"/>
              <a:buChar char="-"/>
              <a:defRPr sz="1500">
                <a:solidFill>
                  <a:schemeClr val="accent1"/>
                </a:solidFill>
              </a:defRPr>
            </a:lvl4pPr>
            <a:lvl5pPr marL="613818" indent="-97364">
              <a:lnSpc>
                <a:spcPct val="100000"/>
              </a:lnSpc>
              <a:spcBef>
                <a:spcPct val="0"/>
              </a:spcBef>
              <a:spcAft>
                <a:spcPts val="800"/>
              </a:spcAft>
              <a:buClr>
                <a:schemeClr val="accent1"/>
              </a:buClr>
              <a:defRPr sz="1400">
                <a:solidFill>
                  <a:schemeClr val="accent1"/>
                </a:solidFill>
              </a:defRPr>
            </a:lvl5pPr>
          </a:lstStyle>
          <a:p>
            <a:pPr marL="122764" marR="0" lvl="0" indent="-122764" algn="l" defTabSz="914377" rtl="0" eaLnBrk="1" fontAlgn="auto" latinLnBrk="0" hangingPunct="1">
              <a:lnSpc>
                <a:spcPct val="100000"/>
              </a:lnSpc>
              <a:spcBef>
                <a:spcPts val="400"/>
              </a:spcBef>
              <a:spcAft>
                <a:spcPts val="400"/>
              </a:spcAft>
              <a:buClr>
                <a:schemeClr val="accent1"/>
              </a:buClr>
              <a:buSzTx/>
              <a:buFont typeface="Arial" panose="020B0604020202020204" pitchFamily="34" charset="0"/>
              <a:buChar char="•"/>
              <a:defRPr/>
            </a:pPr>
            <a:r>
              <a:rPr lang="en-US"/>
              <a:t>Click to edit Master text styles</a:t>
            </a:r>
          </a:p>
          <a:p>
            <a:pPr marL="122764" marR="0" lvl="1" indent="-122764" algn="l" defTabSz="914377" rtl="0" eaLnBrk="1" fontAlgn="auto" latinLnBrk="0" hangingPunct="1">
              <a:lnSpc>
                <a:spcPct val="100000"/>
              </a:lnSpc>
              <a:spcBef>
                <a:spcPts val="400"/>
              </a:spcBef>
              <a:spcAft>
                <a:spcPts val="400"/>
              </a:spcAft>
              <a:buClr>
                <a:schemeClr val="accent1"/>
              </a:buClr>
              <a:buSzTx/>
              <a:buFont typeface="Arial" panose="020B0604020202020204" pitchFamily="34" charset="0"/>
              <a:buChar char="•"/>
              <a:defRPr/>
            </a:pPr>
            <a:r>
              <a:rPr lang="en-US"/>
              <a:t>Second level</a:t>
            </a:r>
          </a:p>
          <a:p>
            <a:pPr marL="122764" marR="0" lvl="2" indent="-122764" algn="l" defTabSz="914377" rtl="0" eaLnBrk="1" fontAlgn="auto" latinLnBrk="0" hangingPunct="1">
              <a:lnSpc>
                <a:spcPct val="100000"/>
              </a:lnSpc>
              <a:spcBef>
                <a:spcPts val="400"/>
              </a:spcBef>
              <a:spcAft>
                <a:spcPts val="400"/>
              </a:spcAft>
              <a:buClr>
                <a:schemeClr val="accent1"/>
              </a:buClr>
              <a:buSzTx/>
              <a:buFont typeface="Arial" panose="020B0604020202020204" pitchFamily="34" charset="0"/>
              <a:buChar char="•"/>
              <a:defRPr/>
            </a:pPr>
            <a:r>
              <a:rPr lang="en-US"/>
              <a:t>Third level</a:t>
            </a:r>
          </a:p>
          <a:p>
            <a:pPr marL="122764" marR="0" lvl="3" indent="-122764" algn="l" defTabSz="914377" rtl="0" eaLnBrk="1" fontAlgn="auto" latinLnBrk="0" hangingPunct="1">
              <a:lnSpc>
                <a:spcPct val="100000"/>
              </a:lnSpc>
              <a:spcBef>
                <a:spcPts val="400"/>
              </a:spcBef>
              <a:spcAft>
                <a:spcPts val="400"/>
              </a:spcAft>
              <a:buClr>
                <a:schemeClr val="accent1"/>
              </a:buClr>
              <a:buSzTx/>
              <a:buFont typeface="Arial" panose="020B0604020202020204" pitchFamily="34" charset="0"/>
              <a:buChar char="•"/>
              <a:defRPr/>
            </a:pPr>
            <a:r>
              <a:rPr lang="en-US"/>
              <a:t>Fourth level</a:t>
            </a:r>
          </a:p>
          <a:p>
            <a:pPr marL="122764" marR="0" lvl="4" indent="-122764" algn="l" defTabSz="914377" rtl="0" eaLnBrk="1" fontAlgn="auto" latinLnBrk="0" hangingPunct="1">
              <a:lnSpc>
                <a:spcPct val="100000"/>
              </a:lnSpc>
              <a:spcBef>
                <a:spcPts val="400"/>
              </a:spcBef>
              <a:spcAft>
                <a:spcPts val="400"/>
              </a:spcAft>
              <a:buClr>
                <a:schemeClr val="accent1"/>
              </a:buClr>
              <a:buSzTx/>
              <a:buFont typeface="Arial" panose="020B0604020202020204" pitchFamily="34" charset="0"/>
              <a:buChar char="•"/>
              <a:defRPr/>
            </a:pPr>
            <a:r>
              <a:rPr lang="en-US"/>
              <a:t>Fifth level</a:t>
            </a:r>
          </a:p>
        </p:txBody>
      </p:sp>
      <p:sp>
        <p:nvSpPr>
          <p:cNvPr id="51" name="Title 1">
            <a:extLst>
              <a:ext uri="{FF2B5EF4-FFF2-40B4-BE49-F238E27FC236}">
                <a16:creationId xmlns:a16="http://schemas.microsoft.com/office/drawing/2014/main" id="{30378E39-EE63-5F43-BA84-E27BA0E2F43D}"/>
              </a:ext>
            </a:extLst>
          </p:cNvPr>
          <p:cNvSpPr>
            <a:spLocks noGrp="1"/>
          </p:cNvSpPr>
          <p:nvPr>
            <p:ph type="title" hasCustomPrompt="1"/>
          </p:nvPr>
        </p:nvSpPr>
        <p:spPr>
          <a:xfrm>
            <a:off x="517233" y="469286"/>
            <a:ext cx="11082528" cy="1096841"/>
          </a:xfrm>
        </p:spPr>
        <p:txBody>
          <a:bodyPr/>
          <a:lstStyle>
            <a:lvl1pPr>
              <a:lnSpc>
                <a:spcPct val="100000"/>
              </a:lnSpc>
              <a:defRPr sz="3200"/>
            </a:lvl1pPr>
          </a:lstStyle>
          <a:p>
            <a:r>
              <a:rPr lang="en-US"/>
              <a:t>Click to add a title style with a </a:t>
            </a:r>
            <a:br>
              <a:rPr lang="en-US"/>
            </a:br>
            <a:r>
              <a:rPr lang="en-US"/>
              <a:t>two-line headline</a:t>
            </a:r>
          </a:p>
        </p:txBody>
      </p:sp>
    </p:spTree>
    <p:extLst>
      <p:ext uri="{BB962C8B-B14F-4D97-AF65-F5344CB8AC3E}">
        <p14:creationId xmlns:p14="http://schemas.microsoft.com/office/powerpoint/2010/main" val="3697579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content and char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A19430-9D19-E74B-A985-0DFB9C995A6C}"/>
              </a:ext>
            </a:extLst>
          </p:cNvPr>
          <p:cNvSpPr>
            <a:spLocks noGrp="1"/>
          </p:cNvSpPr>
          <p:nvPr>
            <p:ph type="title"/>
          </p:nvPr>
        </p:nvSpPr>
        <p:spPr>
          <a:xfrm>
            <a:off x="517234" y="469286"/>
            <a:ext cx="11096132" cy="633457"/>
          </a:xfrm>
        </p:spPr>
        <p:txBody>
          <a:bodyPr/>
          <a:lstStyle>
            <a:lvl1pPr>
              <a:lnSpc>
                <a:spcPct val="100000"/>
              </a:lnSpc>
              <a:defRPr sz="3200"/>
            </a:lvl1pPr>
          </a:lstStyle>
          <a:p>
            <a:r>
              <a:rPr lang="en-US"/>
              <a:t>Click to edit Master title style</a:t>
            </a:r>
          </a:p>
        </p:txBody>
      </p:sp>
      <p:sp>
        <p:nvSpPr>
          <p:cNvPr id="3" name="Content Placeholder 2">
            <a:extLst>
              <a:ext uri="{FF2B5EF4-FFF2-40B4-BE49-F238E27FC236}">
                <a16:creationId xmlns:a16="http://schemas.microsoft.com/office/drawing/2014/main" id="{6FFA7B42-D455-1E4D-9ED5-D09FA229AD73}"/>
              </a:ext>
            </a:extLst>
          </p:cNvPr>
          <p:cNvSpPr>
            <a:spLocks noGrp="1"/>
          </p:cNvSpPr>
          <p:nvPr>
            <p:ph idx="1"/>
          </p:nvPr>
        </p:nvSpPr>
        <p:spPr>
          <a:xfrm>
            <a:off x="499873" y="1463041"/>
            <a:ext cx="4702895" cy="4225577"/>
          </a:xfrm>
        </p:spPr>
        <p:txBody>
          <a:bodyPr/>
          <a:lstStyle>
            <a:lvl1pPr marL="122764" indent="-122764">
              <a:lnSpc>
                <a:spcPct val="100000"/>
              </a:lnSpc>
              <a:spcBef>
                <a:spcPts val="400"/>
              </a:spcBef>
              <a:spcAft>
                <a:spcPts val="800"/>
              </a:spcAft>
              <a:buClr>
                <a:schemeClr val="accent1"/>
              </a:buClr>
              <a:defRPr sz="1900">
                <a:solidFill>
                  <a:schemeClr val="accent1"/>
                </a:solidFill>
              </a:defRPr>
            </a:lvl1pPr>
            <a:lvl2pPr marL="258227" indent="-112181">
              <a:lnSpc>
                <a:spcPct val="100000"/>
              </a:lnSpc>
              <a:spcBef>
                <a:spcPct val="0"/>
              </a:spcBef>
              <a:spcAft>
                <a:spcPts val="800"/>
              </a:spcAft>
              <a:buClr>
                <a:schemeClr val="accent1"/>
              </a:buClr>
              <a:buFont typeface="System Font Regular"/>
              <a:buChar char="-"/>
              <a:defRPr sz="1900">
                <a:solidFill>
                  <a:schemeClr val="accent1"/>
                </a:solidFill>
              </a:defRPr>
            </a:lvl2pPr>
            <a:lvl3pPr marL="376757" indent="-107948">
              <a:lnSpc>
                <a:spcPct val="100000"/>
              </a:lnSpc>
              <a:spcBef>
                <a:spcPct val="0"/>
              </a:spcBef>
              <a:spcAft>
                <a:spcPts val="800"/>
              </a:spcAft>
              <a:buClr>
                <a:schemeClr val="accent1"/>
              </a:buClr>
              <a:defRPr sz="1600">
                <a:solidFill>
                  <a:schemeClr val="accent1"/>
                </a:solidFill>
              </a:defRPr>
            </a:lvl3pPr>
            <a:lvl4pPr marL="484705" indent="-107948">
              <a:lnSpc>
                <a:spcPct val="100000"/>
              </a:lnSpc>
              <a:spcBef>
                <a:spcPct val="0"/>
              </a:spcBef>
              <a:spcAft>
                <a:spcPts val="800"/>
              </a:spcAft>
              <a:buClr>
                <a:schemeClr val="accent1"/>
              </a:buClr>
              <a:buFont typeface="System Font Regular"/>
              <a:buChar char="-"/>
              <a:defRPr sz="1500">
                <a:solidFill>
                  <a:schemeClr val="accent1"/>
                </a:solidFill>
              </a:defRPr>
            </a:lvl4pPr>
            <a:lvl5pPr marL="613818" indent="-118530">
              <a:lnSpc>
                <a:spcPct val="100000"/>
              </a:lnSpc>
              <a:spcBef>
                <a:spcPct val="0"/>
              </a:spcBef>
              <a:spcAft>
                <a:spcPts val="800"/>
              </a:spcAft>
              <a:buClr>
                <a:schemeClr val="accent1"/>
              </a:buClr>
              <a:defRPr sz="1400">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3B6D10EE-3796-1048-8D75-5FE9E3D92D9F}"/>
              </a:ext>
            </a:extLst>
          </p:cNvPr>
          <p:cNvSpPr>
            <a:spLocks noGrp="1"/>
          </p:cNvSpPr>
          <p:nvPr>
            <p:ph type="sldNum" sz="quarter" idx="12"/>
          </p:nvPr>
        </p:nvSpPr>
        <p:spPr>
          <a:xfrm>
            <a:off x="11213462" y="6244227"/>
            <a:ext cx="470647" cy="377952"/>
          </a:xfrm>
        </p:spPr>
        <p:txBody>
          <a:bodyPr/>
          <a:lstStyle>
            <a:lvl1pPr>
              <a:defRPr sz="1067"/>
            </a:lvl1pPr>
          </a:lstStyle>
          <a:p>
            <a:fld id="{66DE20E4-D496-034F-914D-F7F15B93E95B}" type="slidenum">
              <a:rPr lang="en-US" smtClean="0"/>
              <a:t>‹#›</a:t>
            </a:fld>
            <a:endParaRPr lang="en-US"/>
          </a:p>
        </p:txBody>
      </p:sp>
      <p:sp>
        <p:nvSpPr>
          <p:cNvPr id="8" name="Text Placeholder 12">
            <a:extLst>
              <a:ext uri="{FF2B5EF4-FFF2-40B4-BE49-F238E27FC236}">
                <a16:creationId xmlns:a16="http://schemas.microsoft.com/office/drawing/2014/main" id="{548785B2-1A75-0248-A02D-593644343089}"/>
              </a:ext>
            </a:extLst>
          </p:cNvPr>
          <p:cNvSpPr>
            <a:spLocks noGrp="1"/>
          </p:cNvSpPr>
          <p:nvPr>
            <p:ph type="body" sz="quarter" idx="13" hasCustomPrompt="1"/>
          </p:nvPr>
        </p:nvSpPr>
        <p:spPr>
          <a:xfrm>
            <a:off x="514711" y="5693822"/>
            <a:ext cx="11072348" cy="365125"/>
          </a:xfrm>
          <a:prstGeom prst="rect">
            <a:avLst/>
          </a:prstGeom>
        </p:spPr>
        <p:txBody>
          <a:bodyPr anchor="b"/>
          <a:lstStyle>
            <a:lvl1pPr marL="0" indent="0">
              <a:lnSpc>
                <a:spcPct val="100000"/>
              </a:lnSpc>
              <a:buNone/>
              <a:defRPr sz="933">
                <a:solidFill>
                  <a:schemeClr val="tx2"/>
                </a:solidFill>
              </a:defRPr>
            </a:lvl1pPr>
          </a:lstStyle>
          <a:p>
            <a:pPr lvl="0"/>
            <a:r>
              <a:rPr lang="en-US"/>
              <a:t>Click to edit Footnote </a:t>
            </a:r>
          </a:p>
        </p:txBody>
      </p:sp>
      <p:sp>
        <p:nvSpPr>
          <p:cNvPr id="7" name="Chart Placeholder 6">
            <a:extLst>
              <a:ext uri="{FF2B5EF4-FFF2-40B4-BE49-F238E27FC236}">
                <a16:creationId xmlns:a16="http://schemas.microsoft.com/office/drawing/2014/main" id="{209DBF36-B503-F44A-A373-FAF2B64AFCFF}"/>
              </a:ext>
            </a:extLst>
          </p:cNvPr>
          <p:cNvSpPr>
            <a:spLocks noGrp="1"/>
          </p:cNvSpPr>
          <p:nvPr>
            <p:ph type="chart" sz="quarter" idx="14"/>
          </p:nvPr>
        </p:nvSpPr>
        <p:spPr>
          <a:xfrm>
            <a:off x="5393267" y="1461449"/>
            <a:ext cx="6278880" cy="4218432"/>
          </a:xfrm>
        </p:spPr>
        <p:txBody>
          <a:bodyPr anchor="ctr"/>
          <a:lstStyle>
            <a:lvl1pPr marL="0" indent="0" algn="ctr">
              <a:buNone/>
              <a:defRPr sz="1200">
                <a:solidFill>
                  <a:schemeClr val="accent1"/>
                </a:solidFill>
              </a:defRPr>
            </a:lvl1pPr>
          </a:lstStyle>
          <a:p>
            <a:r>
              <a:rPr lang="en-US"/>
              <a:t>Click icon to add chart</a:t>
            </a:r>
          </a:p>
        </p:txBody>
      </p:sp>
      <p:sp>
        <p:nvSpPr>
          <p:cNvPr id="28" name="Footer Placeholder 3">
            <a:extLst>
              <a:ext uri="{FF2B5EF4-FFF2-40B4-BE49-F238E27FC236}">
                <a16:creationId xmlns:a16="http://schemas.microsoft.com/office/drawing/2014/main" id="{73CCDD9D-AE73-5B4E-8E6D-1B5B9FA6A313}"/>
              </a:ext>
            </a:extLst>
          </p:cNvPr>
          <p:cNvSpPr>
            <a:spLocks noGrp="1"/>
          </p:cNvSpPr>
          <p:nvPr>
            <p:ph type="ftr" sz="quarter" idx="3"/>
          </p:nvPr>
        </p:nvSpPr>
        <p:spPr>
          <a:xfrm>
            <a:off x="7936345" y="6241565"/>
            <a:ext cx="3282903" cy="366183"/>
          </a:xfrm>
          <a:prstGeom prst="rect">
            <a:avLst/>
          </a:prstGeom>
        </p:spPr>
        <p:txBody>
          <a:bodyPr vert="horz" lIns="91440" tIns="45720" rIns="91440" bIns="45720" rtlCol="0" anchor="ctr"/>
          <a:lstStyle>
            <a:lvl1pPr algn="r">
              <a:defRPr sz="1067">
                <a:solidFill>
                  <a:schemeClr val="accent1"/>
                </a:solidFill>
              </a:defRPr>
            </a:lvl1pPr>
          </a:lstStyle>
          <a:p>
            <a:r>
              <a:rPr lang="en-US"/>
              <a:t>Type division name here</a:t>
            </a:r>
          </a:p>
        </p:txBody>
      </p:sp>
    </p:spTree>
    <p:extLst>
      <p:ext uri="{BB962C8B-B14F-4D97-AF65-F5344CB8AC3E}">
        <p14:creationId xmlns:p14="http://schemas.microsoft.com/office/powerpoint/2010/main" val="1999063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_03">
    <p:spTree>
      <p:nvGrpSpPr>
        <p:cNvPr id="1" name=""/>
        <p:cNvGrpSpPr/>
        <p:nvPr/>
      </p:nvGrpSpPr>
      <p:grpSpPr>
        <a:xfrm>
          <a:off x="0" y="0"/>
          <a:ext cx="0" cy="0"/>
          <a:chOff x="0" y="0"/>
          <a:chExt cx="0" cy="0"/>
        </a:xfrm>
      </p:grpSpPr>
      <p:pic>
        <p:nvPicPr>
          <p:cNvPr id="16" name="Picture Placeholder 6">
            <a:extLst>
              <a:ext uri="{FF2B5EF4-FFF2-40B4-BE49-F238E27FC236}">
                <a16:creationId xmlns:a16="http://schemas.microsoft.com/office/drawing/2014/main" id="{37C3735C-F2A7-C8E0-F43B-650994A61E8F}"/>
              </a:ext>
            </a:extLst>
          </p:cNvPr>
          <p:cNvPicPr>
            <a:picLocks noChangeAspect="1"/>
          </p:cNvPicPr>
          <p:nvPr userDrawn="1"/>
        </p:nvPicPr>
        <p:blipFill>
          <a:blip r:embed="rId2"/>
          <a:srcRect t="33651" r="13812" b="19838"/>
          <a:stretch>
            <a:fillRect/>
          </a:stretch>
        </p:blipFill>
        <p:spPr>
          <a:xfrm>
            <a:off x="0" y="0"/>
            <a:ext cx="12192000" cy="4379384"/>
          </a:xfrm>
          <a:prstGeom prst="rect">
            <a:avLst/>
          </a:prstGeom>
        </p:spPr>
      </p:pic>
      <p:sp>
        <p:nvSpPr>
          <p:cNvPr id="39" name="Freeform 38">
            <a:extLst>
              <a:ext uri="{FF2B5EF4-FFF2-40B4-BE49-F238E27FC236}">
                <a16:creationId xmlns:a16="http://schemas.microsoft.com/office/drawing/2014/main" id="{4F9EC103-0F67-D041-A68D-29194D3A99CB}"/>
              </a:ext>
            </a:extLst>
          </p:cNvPr>
          <p:cNvSpPr/>
          <p:nvPr userDrawn="1"/>
        </p:nvSpPr>
        <p:spPr>
          <a:xfrm>
            <a:off x="-11289" y="3713698"/>
            <a:ext cx="9183221" cy="1149585"/>
          </a:xfrm>
          <a:custGeom>
            <a:avLst/>
            <a:gdLst>
              <a:gd name="connsiteX0" fmla="*/ 0 w 6866310"/>
              <a:gd name="connsiteY0" fmla="*/ 0 h 862189"/>
              <a:gd name="connsiteX1" fmla="*/ 2230759 w 6866310"/>
              <a:gd name="connsiteY1" fmla="*/ 0 h 862189"/>
              <a:gd name="connsiteX2" fmla="*/ 4635551 w 6866310"/>
              <a:gd name="connsiteY2" fmla="*/ 0 h 862189"/>
              <a:gd name="connsiteX3" fmla="*/ 6866310 w 6866310"/>
              <a:gd name="connsiteY3" fmla="*/ 0 h 862189"/>
              <a:gd name="connsiteX4" fmla="*/ 6393773 w 6866310"/>
              <a:gd name="connsiteY4" fmla="*/ 862189 h 862189"/>
              <a:gd name="connsiteX5" fmla="*/ 4163014 w 6866310"/>
              <a:gd name="connsiteY5" fmla="*/ 862189 h 862189"/>
              <a:gd name="connsiteX6" fmla="*/ 2230759 w 6866310"/>
              <a:gd name="connsiteY6" fmla="*/ 862189 h 862189"/>
              <a:gd name="connsiteX7" fmla="*/ 0 w 6866310"/>
              <a:gd name="connsiteY7" fmla="*/ 862189 h 862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66310" h="862189">
                <a:moveTo>
                  <a:pt x="0" y="0"/>
                </a:moveTo>
                <a:lnTo>
                  <a:pt x="2230759" y="0"/>
                </a:lnTo>
                <a:lnTo>
                  <a:pt x="4635551" y="0"/>
                </a:lnTo>
                <a:lnTo>
                  <a:pt x="6866310" y="0"/>
                </a:lnTo>
                <a:lnTo>
                  <a:pt x="6393773" y="862189"/>
                </a:lnTo>
                <a:lnTo>
                  <a:pt x="4163014" y="862189"/>
                </a:lnTo>
                <a:lnTo>
                  <a:pt x="2230759" y="862189"/>
                </a:lnTo>
                <a:lnTo>
                  <a:pt x="0" y="862189"/>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400"/>
          </a:p>
        </p:txBody>
      </p:sp>
      <p:sp>
        <p:nvSpPr>
          <p:cNvPr id="2" name="Title 1">
            <a:extLst>
              <a:ext uri="{FF2B5EF4-FFF2-40B4-BE49-F238E27FC236}">
                <a16:creationId xmlns:a16="http://schemas.microsoft.com/office/drawing/2014/main" id="{6E65152D-294A-CB4D-A24A-4F357E1ABC0D}"/>
              </a:ext>
            </a:extLst>
          </p:cNvPr>
          <p:cNvSpPr>
            <a:spLocks noGrp="1"/>
          </p:cNvSpPr>
          <p:nvPr>
            <p:ph type="ctrTitle" hasCustomPrompt="1"/>
          </p:nvPr>
        </p:nvSpPr>
        <p:spPr>
          <a:xfrm>
            <a:off x="521216" y="3713698"/>
            <a:ext cx="8110724" cy="1128173"/>
          </a:xfrm>
        </p:spPr>
        <p:txBody>
          <a:bodyPr rIns="0" anchor="ctr" anchorCtr="0">
            <a:noAutofit/>
          </a:bodyPr>
          <a:lstStyle>
            <a:lvl1pPr algn="l">
              <a:defRPr sz="4267" spc="0" baseline="0">
                <a:solidFill>
                  <a:schemeClr val="bg1"/>
                </a:solidFill>
              </a:defRPr>
            </a:lvl1pPr>
          </a:lstStyle>
          <a:p>
            <a:r>
              <a:rPr lang="en-US"/>
              <a:t>Get to know your benefits</a:t>
            </a:r>
          </a:p>
        </p:txBody>
      </p:sp>
      <p:sp>
        <p:nvSpPr>
          <p:cNvPr id="3" name="Subtitle 2">
            <a:extLst>
              <a:ext uri="{FF2B5EF4-FFF2-40B4-BE49-F238E27FC236}">
                <a16:creationId xmlns:a16="http://schemas.microsoft.com/office/drawing/2014/main" id="{C4BACBDA-5A3D-3241-B917-E2149A7F0899}"/>
              </a:ext>
            </a:extLst>
          </p:cNvPr>
          <p:cNvSpPr>
            <a:spLocks noGrp="1"/>
          </p:cNvSpPr>
          <p:nvPr>
            <p:ph type="subTitle" idx="1"/>
          </p:nvPr>
        </p:nvSpPr>
        <p:spPr>
          <a:xfrm>
            <a:off x="505038" y="4945665"/>
            <a:ext cx="7891553" cy="428635"/>
          </a:xfrm>
        </p:spPr>
        <p:txBody>
          <a:bodyPr rIns="0">
            <a:noAutofit/>
          </a:bodyPr>
          <a:lstStyle>
            <a:lvl1pPr marL="0" indent="0" algn="l">
              <a:buNone/>
              <a:defRPr sz="1867">
                <a:solidFill>
                  <a:schemeClr val="accent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11" name="Rectangle 10">
            <a:extLst>
              <a:ext uri="{FF2B5EF4-FFF2-40B4-BE49-F238E27FC236}">
                <a16:creationId xmlns:a16="http://schemas.microsoft.com/office/drawing/2014/main" id="{93B11AB8-EAC3-A64E-8232-B09EC712489C}"/>
              </a:ext>
            </a:extLst>
          </p:cNvPr>
          <p:cNvSpPr/>
          <p:nvPr userDrawn="1"/>
        </p:nvSpPr>
        <p:spPr>
          <a:xfrm>
            <a:off x="432261" y="6138955"/>
            <a:ext cx="11195232" cy="5364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Rectangle 9">
            <a:extLst>
              <a:ext uri="{FF2B5EF4-FFF2-40B4-BE49-F238E27FC236}">
                <a16:creationId xmlns:a16="http://schemas.microsoft.com/office/drawing/2014/main" id="{C6B4250A-775D-EF48-A209-44384C0A5ECC}"/>
              </a:ext>
            </a:extLst>
          </p:cNvPr>
          <p:cNvSpPr/>
          <p:nvPr userDrawn="1"/>
        </p:nvSpPr>
        <p:spPr>
          <a:xfrm>
            <a:off x="7655698" y="6321552"/>
            <a:ext cx="3926703" cy="5364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3" name="Text Placeholder 4">
            <a:extLst>
              <a:ext uri="{FF2B5EF4-FFF2-40B4-BE49-F238E27FC236}">
                <a16:creationId xmlns:a16="http://schemas.microsoft.com/office/drawing/2014/main" id="{677B2950-4E80-4446-9C2A-409ECCDE1D8C}"/>
              </a:ext>
            </a:extLst>
          </p:cNvPr>
          <p:cNvSpPr>
            <a:spLocks noGrp="1"/>
          </p:cNvSpPr>
          <p:nvPr>
            <p:ph type="body" sz="quarter" idx="11"/>
          </p:nvPr>
        </p:nvSpPr>
        <p:spPr>
          <a:xfrm>
            <a:off x="511451" y="6050870"/>
            <a:ext cx="3009900" cy="270245"/>
          </a:xfrm>
        </p:spPr>
        <p:txBody>
          <a:bodyPr/>
          <a:lstStyle>
            <a:lvl1pPr marL="0" indent="0">
              <a:buNone/>
              <a:defRPr sz="1333" b="0"/>
            </a:lvl1pPr>
            <a:lvl2pPr marL="118530" indent="0">
              <a:buNone/>
              <a:defRPr/>
            </a:lvl2pPr>
          </a:lstStyle>
          <a:p>
            <a:pPr lvl="0"/>
            <a:r>
              <a:rPr lang="en-US"/>
              <a:t>Click to edit Master text styles</a:t>
            </a:r>
          </a:p>
        </p:txBody>
      </p:sp>
      <p:pic>
        <p:nvPicPr>
          <p:cNvPr id="14" name="Primary-Client-Logo" descr="A close up of a sign&#10;&#10;Description automatically generated">
            <a:extLst>
              <a:ext uri="{FF2B5EF4-FFF2-40B4-BE49-F238E27FC236}">
                <a16:creationId xmlns:a16="http://schemas.microsoft.com/office/drawing/2014/main" id="{75826C9D-8CE1-F048-A801-96B766969B7A}"/>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0080123" y="5703486"/>
            <a:ext cx="1505517" cy="536449"/>
          </a:xfrm>
          <a:prstGeom prst="rect">
            <a:avLst/>
          </a:prstGeom>
        </p:spPr>
      </p:pic>
      <p:sp>
        <p:nvSpPr>
          <p:cNvPr id="12" name="Primary-Client-Logo">
            <a:extLst>
              <a:ext uri="{FF2B5EF4-FFF2-40B4-BE49-F238E27FC236}">
                <a16:creationId xmlns:a16="http://schemas.microsoft.com/office/drawing/2014/main" id="{47F4D9DF-8090-748E-E0DA-C34E13BD18C0}"/>
              </a:ext>
            </a:extLst>
          </p:cNvPr>
          <p:cNvSpPr/>
          <p:nvPr userDrawn="1"/>
        </p:nvSpPr>
        <p:spPr>
          <a:xfrm>
            <a:off x="609601" y="609601"/>
            <a:ext cx="613617" cy="1070436"/>
          </a:xfrm>
          <a:custGeom>
            <a:avLst/>
            <a:gdLst>
              <a:gd name="connsiteX0" fmla="*/ 127837 w 460213"/>
              <a:gd name="connsiteY0" fmla="*/ 766124 h 802827"/>
              <a:gd name="connsiteX1" fmla="*/ 127837 w 460213"/>
              <a:gd name="connsiteY1" fmla="*/ 766124 h 802827"/>
              <a:gd name="connsiteX2" fmla="*/ 208268 w 460213"/>
              <a:gd name="connsiteY2" fmla="*/ 779518 h 802827"/>
              <a:gd name="connsiteX3" fmla="*/ 413872 w 460213"/>
              <a:gd name="connsiteY3" fmla="*/ 522893 h 802827"/>
              <a:gd name="connsiteX4" fmla="*/ 413872 w 460213"/>
              <a:gd name="connsiteY4" fmla="*/ 21966 h 802827"/>
              <a:gd name="connsiteX5" fmla="*/ 460213 w 460213"/>
              <a:gd name="connsiteY5" fmla="*/ 0 h 802827"/>
              <a:gd name="connsiteX6" fmla="*/ 460213 w 460213"/>
              <a:gd name="connsiteY6" fmla="*/ 531733 h 802827"/>
              <a:gd name="connsiteX7" fmla="*/ 247684 w 460213"/>
              <a:gd name="connsiteY7" fmla="*/ 802823 h 802827"/>
              <a:gd name="connsiteX8" fmla="*/ 127837 w 460213"/>
              <a:gd name="connsiteY8" fmla="*/ 766124 h 802827"/>
              <a:gd name="connsiteX9" fmla="*/ 75104 w 460213"/>
              <a:gd name="connsiteY9" fmla="*/ 715228 h 802827"/>
              <a:gd name="connsiteX10" fmla="*/ 75104 w 460213"/>
              <a:gd name="connsiteY10" fmla="*/ 715228 h 802827"/>
              <a:gd name="connsiteX11" fmla="*/ 155535 w 460213"/>
              <a:gd name="connsiteY11" fmla="*/ 730765 h 802827"/>
              <a:gd name="connsiteX12" fmla="*/ 325452 w 460213"/>
              <a:gd name="connsiteY12" fmla="*/ 521286 h 802827"/>
              <a:gd name="connsiteX13" fmla="*/ 325452 w 460213"/>
              <a:gd name="connsiteY13" fmla="*/ 60540 h 802827"/>
              <a:gd name="connsiteX14" fmla="*/ 370727 w 460213"/>
              <a:gd name="connsiteY14" fmla="*/ 39110 h 802827"/>
              <a:gd name="connsiteX15" fmla="*/ 370727 w 460213"/>
              <a:gd name="connsiteY15" fmla="*/ 525036 h 802827"/>
              <a:gd name="connsiteX16" fmla="*/ 187494 w 460213"/>
              <a:gd name="connsiteY16" fmla="*/ 754874 h 802827"/>
              <a:gd name="connsiteX17" fmla="*/ 75104 w 460213"/>
              <a:gd name="connsiteY17" fmla="*/ 715228 h 802827"/>
              <a:gd name="connsiteX18" fmla="*/ 43145 w 460213"/>
              <a:gd name="connsiteY18" fmla="*/ 669689 h 802827"/>
              <a:gd name="connsiteX19" fmla="*/ 43145 w 460213"/>
              <a:gd name="connsiteY19" fmla="*/ 669689 h 802827"/>
              <a:gd name="connsiteX20" fmla="*/ 110259 w 460213"/>
              <a:gd name="connsiteY20" fmla="*/ 681744 h 802827"/>
              <a:gd name="connsiteX21" fmla="*/ 238096 w 460213"/>
              <a:gd name="connsiteY21" fmla="*/ 523697 h 802827"/>
              <a:gd name="connsiteX22" fmla="*/ 238096 w 460213"/>
              <a:gd name="connsiteY22" fmla="*/ 99114 h 802827"/>
              <a:gd name="connsiteX23" fmla="*/ 282839 w 460213"/>
              <a:gd name="connsiteY23" fmla="*/ 77684 h 802827"/>
              <a:gd name="connsiteX24" fmla="*/ 282839 w 460213"/>
              <a:gd name="connsiteY24" fmla="*/ 517000 h 802827"/>
              <a:gd name="connsiteX25" fmla="*/ 140354 w 460213"/>
              <a:gd name="connsiteY25" fmla="*/ 703977 h 802827"/>
              <a:gd name="connsiteX26" fmla="*/ 43145 w 460213"/>
              <a:gd name="connsiteY26" fmla="*/ 669689 h 802827"/>
              <a:gd name="connsiteX27" fmla="*/ 196549 w 460213"/>
              <a:gd name="connsiteY27" fmla="*/ 535751 h 802827"/>
              <a:gd name="connsiteX28" fmla="*/ 196549 w 460213"/>
              <a:gd name="connsiteY28" fmla="*/ 116526 h 802827"/>
              <a:gd name="connsiteX29" fmla="*/ 0 w 460213"/>
              <a:gd name="connsiteY29" fmla="*/ 205729 h 802827"/>
              <a:gd name="connsiteX30" fmla="*/ 0 w 460213"/>
              <a:gd name="connsiteY30" fmla="*/ 545931 h 802827"/>
              <a:gd name="connsiteX31" fmla="*/ 100672 w 460213"/>
              <a:gd name="connsiteY31" fmla="*/ 654420 h 802827"/>
              <a:gd name="connsiteX32" fmla="*/ 196549 w 460213"/>
              <a:gd name="connsiteY32" fmla="*/ 535751 h 802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60213" h="802827">
                <a:moveTo>
                  <a:pt x="127837" y="766124"/>
                </a:moveTo>
                <a:lnTo>
                  <a:pt x="127837" y="766124"/>
                </a:lnTo>
                <a:cubicBezTo>
                  <a:pt x="153138" y="774696"/>
                  <a:pt x="179771" y="779518"/>
                  <a:pt x="208268" y="779518"/>
                </a:cubicBezTo>
                <a:cubicBezTo>
                  <a:pt x="329447" y="779518"/>
                  <a:pt x="413872" y="691119"/>
                  <a:pt x="413872" y="522893"/>
                </a:cubicBezTo>
                <a:lnTo>
                  <a:pt x="413872" y="21966"/>
                </a:lnTo>
                <a:lnTo>
                  <a:pt x="460213" y="0"/>
                </a:lnTo>
                <a:lnTo>
                  <a:pt x="460213" y="531733"/>
                </a:lnTo>
                <a:cubicBezTo>
                  <a:pt x="460213" y="703174"/>
                  <a:pt x="372325" y="802823"/>
                  <a:pt x="247684" y="802823"/>
                </a:cubicBezTo>
                <a:cubicBezTo>
                  <a:pt x="204539" y="803091"/>
                  <a:pt x="163791" y="789697"/>
                  <a:pt x="127837" y="766124"/>
                </a:cubicBezTo>
                <a:close/>
                <a:moveTo>
                  <a:pt x="75104" y="715228"/>
                </a:moveTo>
                <a:lnTo>
                  <a:pt x="75104" y="715228"/>
                </a:lnTo>
                <a:cubicBezTo>
                  <a:pt x="103069" y="724604"/>
                  <a:pt x="131033" y="730765"/>
                  <a:pt x="155535" y="730765"/>
                </a:cubicBezTo>
                <a:cubicBezTo>
                  <a:pt x="257272" y="730765"/>
                  <a:pt x="325452" y="666475"/>
                  <a:pt x="325452" y="521286"/>
                </a:cubicBezTo>
                <a:lnTo>
                  <a:pt x="325452" y="60540"/>
                </a:lnTo>
                <a:lnTo>
                  <a:pt x="370727" y="39110"/>
                </a:lnTo>
                <a:lnTo>
                  <a:pt x="370727" y="525036"/>
                </a:lnTo>
                <a:cubicBezTo>
                  <a:pt x="370727" y="677190"/>
                  <a:pt x="294025" y="754874"/>
                  <a:pt x="187494" y="754874"/>
                </a:cubicBezTo>
                <a:cubicBezTo>
                  <a:pt x="148611" y="754874"/>
                  <a:pt x="108661" y="739873"/>
                  <a:pt x="75104" y="715228"/>
                </a:cubicBezTo>
                <a:close/>
                <a:moveTo>
                  <a:pt x="43145" y="669689"/>
                </a:moveTo>
                <a:lnTo>
                  <a:pt x="43145" y="669689"/>
                </a:lnTo>
                <a:cubicBezTo>
                  <a:pt x="67647" y="677190"/>
                  <a:pt x="90551" y="681744"/>
                  <a:pt x="110259" y="681744"/>
                </a:cubicBezTo>
                <a:cubicBezTo>
                  <a:pt x="189625" y="681744"/>
                  <a:pt x="238096" y="638348"/>
                  <a:pt x="238096" y="523697"/>
                </a:cubicBezTo>
                <a:lnTo>
                  <a:pt x="238096" y="99114"/>
                </a:lnTo>
                <a:lnTo>
                  <a:pt x="282839" y="77684"/>
                </a:lnTo>
                <a:lnTo>
                  <a:pt x="282839" y="517000"/>
                </a:lnTo>
                <a:cubicBezTo>
                  <a:pt x="282839" y="645580"/>
                  <a:pt x="224247" y="703977"/>
                  <a:pt x="140354" y="703977"/>
                </a:cubicBezTo>
                <a:cubicBezTo>
                  <a:pt x="105199" y="703977"/>
                  <a:pt x="71908" y="691655"/>
                  <a:pt x="43145" y="669689"/>
                </a:cubicBezTo>
                <a:close/>
                <a:moveTo>
                  <a:pt x="196549" y="535751"/>
                </a:moveTo>
                <a:lnTo>
                  <a:pt x="196549" y="116526"/>
                </a:lnTo>
                <a:lnTo>
                  <a:pt x="0" y="205729"/>
                </a:lnTo>
                <a:lnTo>
                  <a:pt x="0" y="545931"/>
                </a:lnTo>
                <a:cubicBezTo>
                  <a:pt x="0" y="610757"/>
                  <a:pt x="40482" y="654420"/>
                  <a:pt x="100672" y="654420"/>
                </a:cubicBezTo>
                <a:cubicBezTo>
                  <a:pt x="159796" y="654152"/>
                  <a:pt x="196549" y="610221"/>
                  <a:pt x="196549" y="535751"/>
                </a:cubicBezTo>
                <a:close/>
              </a:path>
            </a:pathLst>
          </a:custGeom>
          <a:solidFill>
            <a:schemeClr val="bg1"/>
          </a:solidFill>
          <a:ln w="2643" cap="flat">
            <a:noFill/>
            <a:prstDash val="solid"/>
            <a:miter/>
          </a:ln>
        </p:spPr>
        <p:txBody>
          <a:bodyPr rtlCol="0" anchor="ctr"/>
          <a:lstStyle/>
          <a:p>
            <a:endParaRPr lang="en-US" sz="2400"/>
          </a:p>
        </p:txBody>
      </p:sp>
      <p:sp>
        <p:nvSpPr>
          <p:cNvPr id="15" name="TextBox 14">
            <a:extLst>
              <a:ext uri="{FF2B5EF4-FFF2-40B4-BE49-F238E27FC236}">
                <a16:creationId xmlns:a16="http://schemas.microsoft.com/office/drawing/2014/main" id="{D0E86A2C-978E-9694-0165-10485E940762}"/>
              </a:ext>
            </a:extLst>
          </p:cNvPr>
          <p:cNvSpPr txBox="1"/>
          <p:nvPr userDrawn="1"/>
        </p:nvSpPr>
        <p:spPr>
          <a:xfrm>
            <a:off x="505038" y="6409765"/>
            <a:ext cx="3009900" cy="297004"/>
          </a:xfrm>
          <a:prstGeom prst="rect">
            <a:avLst/>
          </a:prstGeom>
          <a:noFill/>
        </p:spPr>
        <p:txBody>
          <a:bodyPr wrap="square" rtlCol="0">
            <a:spAutoFit/>
          </a:bodyPr>
          <a:lstStyle/>
          <a:p>
            <a:r>
              <a:rPr lang="en-US" sz="1330"/>
              <a:t>[order_id]</a:t>
            </a:r>
          </a:p>
        </p:txBody>
      </p:sp>
    </p:spTree>
    <p:extLst>
      <p:ext uri="{BB962C8B-B14F-4D97-AF65-F5344CB8AC3E}">
        <p14:creationId xmlns:p14="http://schemas.microsoft.com/office/powerpoint/2010/main" val="3232398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2-line), content and chart #2">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3B6D10EE-3796-1048-8D75-5FE9E3D92D9F}"/>
              </a:ext>
            </a:extLst>
          </p:cNvPr>
          <p:cNvSpPr>
            <a:spLocks noGrp="1"/>
          </p:cNvSpPr>
          <p:nvPr>
            <p:ph type="sldNum" sz="quarter" idx="12"/>
          </p:nvPr>
        </p:nvSpPr>
        <p:spPr>
          <a:xfrm>
            <a:off x="11213462" y="6244227"/>
            <a:ext cx="470647" cy="377952"/>
          </a:xfrm>
        </p:spPr>
        <p:txBody>
          <a:bodyPr/>
          <a:lstStyle>
            <a:lvl1pPr>
              <a:defRPr sz="1067"/>
            </a:lvl1pPr>
          </a:lstStyle>
          <a:p>
            <a:fld id="{66DE20E4-D496-034F-914D-F7F15B93E95B}" type="slidenum">
              <a:rPr lang="en-US" smtClean="0"/>
              <a:t>‹#›</a:t>
            </a:fld>
            <a:endParaRPr lang="en-US"/>
          </a:p>
        </p:txBody>
      </p:sp>
      <p:sp>
        <p:nvSpPr>
          <p:cNvPr id="8" name="Text Placeholder 12">
            <a:extLst>
              <a:ext uri="{FF2B5EF4-FFF2-40B4-BE49-F238E27FC236}">
                <a16:creationId xmlns:a16="http://schemas.microsoft.com/office/drawing/2014/main" id="{548785B2-1A75-0248-A02D-593644343089}"/>
              </a:ext>
            </a:extLst>
          </p:cNvPr>
          <p:cNvSpPr>
            <a:spLocks noGrp="1"/>
          </p:cNvSpPr>
          <p:nvPr>
            <p:ph type="body" sz="quarter" idx="13" hasCustomPrompt="1"/>
          </p:nvPr>
        </p:nvSpPr>
        <p:spPr>
          <a:xfrm>
            <a:off x="514711" y="5693822"/>
            <a:ext cx="11072348" cy="365125"/>
          </a:xfrm>
          <a:prstGeom prst="rect">
            <a:avLst/>
          </a:prstGeom>
        </p:spPr>
        <p:txBody>
          <a:bodyPr anchor="b"/>
          <a:lstStyle>
            <a:lvl1pPr marL="0" indent="0">
              <a:lnSpc>
                <a:spcPct val="100000"/>
              </a:lnSpc>
              <a:buNone/>
              <a:defRPr sz="933">
                <a:solidFill>
                  <a:schemeClr val="tx2"/>
                </a:solidFill>
              </a:defRPr>
            </a:lvl1pPr>
          </a:lstStyle>
          <a:p>
            <a:pPr lvl="0"/>
            <a:r>
              <a:rPr lang="en-US"/>
              <a:t>Click to edit Footnote </a:t>
            </a:r>
          </a:p>
        </p:txBody>
      </p:sp>
      <p:sp>
        <p:nvSpPr>
          <p:cNvPr id="7" name="Chart Placeholder 6">
            <a:extLst>
              <a:ext uri="{FF2B5EF4-FFF2-40B4-BE49-F238E27FC236}">
                <a16:creationId xmlns:a16="http://schemas.microsoft.com/office/drawing/2014/main" id="{209DBF36-B503-F44A-A373-FAF2B64AFCFF}"/>
              </a:ext>
            </a:extLst>
          </p:cNvPr>
          <p:cNvSpPr>
            <a:spLocks noGrp="1"/>
          </p:cNvSpPr>
          <p:nvPr>
            <p:ph type="chart" sz="quarter" idx="14"/>
          </p:nvPr>
        </p:nvSpPr>
        <p:spPr>
          <a:xfrm>
            <a:off x="5388864" y="1828801"/>
            <a:ext cx="6278880" cy="3864864"/>
          </a:xfrm>
        </p:spPr>
        <p:txBody>
          <a:bodyPr anchor="ctr"/>
          <a:lstStyle>
            <a:lvl1pPr marL="0" indent="0" algn="ctr">
              <a:buNone/>
              <a:defRPr sz="1200">
                <a:solidFill>
                  <a:schemeClr val="accent1"/>
                </a:solidFill>
              </a:defRPr>
            </a:lvl1pPr>
          </a:lstStyle>
          <a:p>
            <a:r>
              <a:rPr lang="en-US"/>
              <a:t>Click icon to add chart</a:t>
            </a:r>
          </a:p>
        </p:txBody>
      </p:sp>
      <p:sp>
        <p:nvSpPr>
          <p:cNvPr id="28" name="Footer Placeholder 3">
            <a:extLst>
              <a:ext uri="{FF2B5EF4-FFF2-40B4-BE49-F238E27FC236}">
                <a16:creationId xmlns:a16="http://schemas.microsoft.com/office/drawing/2014/main" id="{73CCDD9D-AE73-5B4E-8E6D-1B5B9FA6A313}"/>
              </a:ext>
            </a:extLst>
          </p:cNvPr>
          <p:cNvSpPr>
            <a:spLocks noGrp="1"/>
          </p:cNvSpPr>
          <p:nvPr>
            <p:ph type="ftr" sz="quarter" idx="3"/>
          </p:nvPr>
        </p:nvSpPr>
        <p:spPr>
          <a:xfrm>
            <a:off x="7936345" y="6241565"/>
            <a:ext cx="3282903" cy="366183"/>
          </a:xfrm>
          <a:prstGeom prst="rect">
            <a:avLst/>
          </a:prstGeom>
        </p:spPr>
        <p:txBody>
          <a:bodyPr vert="horz" lIns="91440" tIns="45720" rIns="91440" bIns="45720" rtlCol="0" anchor="ctr"/>
          <a:lstStyle>
            <a:lvl1pPr algn="r">
              <a:defRPr sz="1067">
                <a:solidFill>
                  <a:schemeClr val="accent1"/>
                </a:solidFill>
              </a:defRPr>
            </a:lvl1pPr>
          </a:lstStyle>
          <a:p>
            <a:r>
              <a:rPr lang="en-US"/>
              <a:t>Type division name here</a:t>
            </a:r>
          </a:p>
        </p:txBody>
      </p:sp>
      <p:sp>
        <p:nvSpPr>
          <p:cNvPr id="63" name="Content Placeholder 2">
            <a:extLst>
              <a:ext uri="{FF2B5EF4-FFF2-40B4-BE49-F238E27FC236}">
                <a16:creationId xmlns:a16="http://schemas.microsoft.com/office/drawing/2014/main" id="{1EF2830B-505D-3247-9562-60314ACE4164}"/>
              </a:ext>
            </a:extLst>
          </p:cNvPr>
          <p:cNvSpPr>
            <a:spLocks noGrp="1"/>
          </p:cNvSpPr>
          <p:nvPr>
            <p:ph idx="15"/>
          </p:nvPr>
        </p:nvSpPr>
        <p:spPr>
          <a:xfrm>
            <a:off x="499873" y="1828802"/>
            <a:ext cx="4702895" cy="3865021"/>
          </a:xfrm>
        </p:spPr>
        <p:txBody>
          <a:bodyPr/>
          <a:lstStyle>
            <a:lvl1pPr marL="122764" indent="-122764">
              <a:lnSpc>
                <a:spcPct val="100000"/>
              </a:lnSpc>
              <a:spcBef>
                <a:spcPts val="400"/>
              </a:spcBef>
              <a:spcAft>
                <a:spcPts val="800"/>
              </a:spcAft>
              <a:buClr>
                <a:schemeClr val="accent1"/>
              </a:buClr>
              <a:defRPr sz="1900">
                <a:solidFill>
                  <a:schemeClr val="accent1"/>
                </a:solidFill>
              </a:defRPr>
            </a:lvl1pPr>
            <a:lvl2pPr marL="268811" indent="-122764">
              <a:lnSpc>
                <a:spcPct val="100000"/>
              </a:lnSpc>
              <a:spcBef>
                <a:spcPct val="0"/>
              </a:spcBef>
              <a:spcAft>
                <a:spcPts val="800"/>
              </a:spcAft>
              <a:buClr>
                <a:schemeClr val="accent1"/>
              </a:buClr>
              <a:buFont typeface="System Font Regular"/>
              <a:buChar char="-"/>
              <a:defRPr sz="1900">
                <a:solidFill>
                  <a:schemeClr val="accent1"/>
                </a:solidFill>
              </a:defRPr>
            </a:lvl2pPr>
            <a:lvl3pPr marL="387341" indent="-107948">
              <a:lnSpc>
                <a:spcPct val="100000"/>
              </a:lnSpc>
              <a:spcBef>
                <a:spcPct val="0"/>
              </a:spcBef>
              <a:spcAft>
                <a:spcPts val="800"/>
              </a:spcAft>
              <a:buClr>
                <a:schemeClr val="accent1"/>
              </a:buClr>
              <a:defRPr sz="1600">
                <a:solidFill>
                  <a:schemeClr val="accent1"/>
                </a:solidFill>
              </a:defRPr>
            </a:lvl3pPr>
            <a:lvl4pPr marL="505871" indent="-118530">
              <a:lnSpc>
                <a:spcPct val="100000"/>
              </a:lnSpc>
              <a:spcBef>
                <a:spcPct val="0"/>
              </a:spcBef>
              <a:spcAft>
                <a:spcPts val="800"/>
              </a:spcAft>
              <a:buClr>
                <a:schemeClr val="accent1"/>
              </a:buClr>
              <a:buFont typeface="System Font Regular"/>
              <a:buChar char="-"/>
              <a:defRPr sz="1500">
                <a:solidFill>
                  <a:schemeClr val="accent1"/>
                </a:solidFill>
              </a:defRPr>
            </a:lvl4pPr>
            <a:lvl5pPr marL="613818" indent="-97364">
              <a:lnSpc>
                <a:spcPct val="100000"/>
              </a:lnSpc>
              <a:spcBef>
                <a:spcPct val="0"/>
              </a:spcBef>
              <a:spcAft>
                <a:spcPts val="800"/>
              </a:spcAft>
              <a:buClr>
                <a:schemeClr val="accent1"/>
              </a:buClr>
              <a:defRPr sz="1400">
                <a:solidFill>
                  <a:schemeClr val="accent1"/>
                </a:solidFill>
              </a:defRPr>
            </a:lvl5pPr>
          </a:lstStyle>
          <a:p>
            <a:pPr marL="122764" marR="0" lvl="0" indent="-122764" algn="l" defTabSz="914377" rtl="0" eaLnBrk="1" fontAlgn="auto" latinLnBrk="0" hangingPunct="1">
              <a:lnSpc>
                <a:spcPct val="100000"/>
              </a:lnSpc>
              <a:spcBef>
                <a:spcPts val="400"/>
              </a:spcBef>
              <a:spcAft>
                <a:spcPts val="400"/>
              </a:spcAft>
              <a:buClr>
                <a:schemeClr val="accent1"/>
              </a:buClr>
              <a:buSzTx/>
              <a:buFont typeface="Arial" panose="020B0604020202020204" pitchFamily="34" charset="0"/>
              <a:buChar char="•"/>
              <a:defRPr/>
            </a:pPr>
            <a:r>
              <a:rPr lang="en-US"/>
              <a:t>Click to edit Master text styles</a:t>
            </a:r>
          </a:p>
          <a:p>
            <a:pPr marL="122764" marR="0" lvl="1" indent="-122764" algn="l" defTabSz="914377" rtl="0" eaLnBrk="1" fontAlgn="auto" latinLnBrk="0" hangingPunct="1">
              <a:lnSpc>
                <a:spcPct val="100000"/>
              </a:lnSpc>
              <a:spcBef>
                <a:spcPts val="400"/>
              </a:spcBef>
              <a:spcAft>
                <a:spcPts val="400"/>
              </a:spcAft>
              <a:buClr>
                <a:schemeClr val="accent1"/>
              </a:buClr>
              <a:buSzTx/>
              <a:buFont typeface="Arial" panose="020B0604020202020204" pitchFamily="34" charset="0"/>
              <a:buChar char="•"/>
              <a:defRPr/>
            </a:pPr>
            <a:r>
              <a:rPr lang="en-US"/>
              <a:t>Second level</a:t>
            </a:r>
          </a:p>
          <a:p>
            <a:pPr marL="122764" marR="0" lvl="2" indent="-122764" algn="l" defTabSz="914377" rtl="0" eaLnBrk="1" fontAlgn="auto" latinLnBrk="0" hangingPunct="1">
              <a:lnSpc>
                <a:spcPct val="100000"/>
              </a:lnSpc>
              <a:spcBef>
                <a:spcPts val="400"/>
              </a:spcBef>
              <a:spcAft>
                <a:spcPts val="400"/>
              </a:spcAft>
              <a:buClr>
                <a:schemeClr val="accent1"/>
              </a:buClr>
              <a:buSzTx/>
              <a:buFont typeface="Arial" panose="020B0604020202020204" pitchFamily="34" charset="0"/>
              <a:buChar char="•"/>
              <a:defRPr/>
            </a:pPr>
            <a:r>
              <a:rPr lang="en-US"/>
              <a:t>Third level</a:t>
            </a:r>
          </a:p>
          <a:p>
            <a:pPr marL="122764" marR="0" lvl="3" indent="-122764" algn="l" defTabSz="914377" rtl="0" eaLnBrk="1" fontAlgn="auto" latinLnBrk="0" hangingPunct="1">
              <a:lnSpc>
                <a:spcPct val="100000"/>
              </a:lnSpc>
              <a:spcBef>
                <a:spcPts val="400"/>
              </a:spcBef>
              <a:spcAft>
                <a:spcPts val="400"/>
              </a:spcAft>
              <a:buClr>
                <a:schemeClr val="accent1"/>
              </a:buClr>
              <a:buSzTx/>
              <a:buFont typeface="Arial" panose="020B0604020202020204" pitchFamily="34" charset="0"/>
              <a:buChar char="•"/>
              <a:defRPr/>
            </a:pPr>
            <a:r>
              <a:rPr lang="en-US"/>
              <a:t>Fourth level</a:t>
            </a:r>
          </a:p>
          <a:p>
            <a:pPr marL="122764" marR="0" lvl="4" indent="-122764" algn="l" defTabSz="914377" rtl="0" eaLnBrk="1" fontAlgn="auto" latinLnBrk="0" hangingPunct="1">
              <a:lnSpc>
                <a:spcPct val="100000"/>
              </a:lnSpc>
              <a:spcBef>
                <a:spcPts val="400"/>
              </a:spcBef>
              <a:spcAft>
                <a:spcPts val="400"/>
              </a:spcAft>
              <a:buClr>
                <a:schemeClr val="accent1"/>
              </a:buClr>
              <a:buSzTx/>
              <a:buFont typeface="Arial" panose="020B0604020202020204" pitchFamily="34" charset="0"/>
              <a:buChar char="•"/>
              <a:defRPr/>
            </a:pPr>
            <a:r>
              <a:rPr lang="en-US"/>
              <a:t>Fifth level</a:t>
            </a:r>
          </a:p>
        </p:txBody>
      </p:sp>
      <p:sp>
        <p:nvSpPr>
          <p:cNvPr id="64" name="Title 1">
            <a:extLst>
              <a:ext uri="{FF2B5EF4-FFF2-40B4-BE49-F238E27FC236}">
                <a16:creationId xmlns:a16="http://schemas.microsoft.com/office/drawing/2014/main" id="{961B6958-FC02-3943-AAE0-C24A8AD0B6BB}"/>
              </a:ext>
            </a:extLst>
          </p:cNvPr>
          <p:cNvSpPr>
            <a:spLocks noGrp="1"/>
          </p:cNvSpPr>
          <p:nvPr>
            <p:ph type="title" hasCustomPrompt="1"/>
          </p:nvPr>
        </p:nvSpPr>
        <p:spPr>
          <a:xfrm>
            <a:off x="517233" y="469286"/>
            <a:ext cx="11082528" cy="1096841"/>
          </a:xfrm>
        </p:spPr>
        <p:txBody>
          <a:bodyPr/>
          <a:lstStyle>
            <a:lvl1pPr>
              <a:lnSpc>
                <a:spcPct val="100000"/>
              </a:lnSpc>
              <a:defRPr sz="3200"/>
            </a:lvl1pPr>
          </a:lstStyle>
          <a:p>
            <a:r>
              <a:rPr lang="en-US"/>
              <a:t>Click to add a title style with a </a:t>
            </a:r>
            <a:br>
              <a:rPr lang="en-US"/>
            </a:br>
            <a:r>
              <a:rPr lang="en-US"/>
              <a:t>two-line headline</a:t>
            </a:r>
          </a:p>
        </p:txBody>
      </p:sp>
    </p:spTree>
    <p:extLst>
      <p:ext uri="{BB962C8B-B14F-4D97-AF65-F5344CB8AC3E}">
        <p14:creationId xmlns:p14="http://schemas.microsoft.com/office/powerpoint/2010/main" val="610274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content and chart #3">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3B6D10EE-3796-1048-8D75-5FE9E3D92D9F}"/>
              </a:ext>
            </a:extLst>
          </p:cNvPr>
          <p:cNvSpPr>
            <a:spLocks noGrp="1"/>
          </p:cNvSpPr>
          <p:nvPr>
            <p:ph type="sldNum" sz="quarter" idx="12"/>
          </p:nvPr>
        </p:nvSpPr>
        <p:spPr>
          <a:xfrm>
            <a:off x="11213462" y="6244227"/>
            <a:ext cx="470647" cy="377952"/>
          </a:xfrm>
        </p:spPr>
        <p:txBody>
          <a:bodyPr/>
          <a:lstStyle>
            <a:lvl1pPr>
              <a:defRPr sz="1067"/>
            </a:lvl1pPr>
          </a:lstStyle>
          <a:p>
            <a:fld id="{66DE20E4-D496-034F-914D-F7F15B93E95B}" type="slidenum">
              <a:rPr lang="en-US" smtClean="0"/>
              <a:t>‹#›</a:t>
            </a:fld>
            <a:endParaRPr lang="en-US"/>
          </a:p>
        </p:txBody>
      </p:sp>
      <p:sp>
        <p:nvSpPr>
          <p:cNvPr id="8" name="Text Placeholder 12">
            <a:extLst>
              <a:ext uri="{FF2B5EF4-FFF2-40B4-BE49-F238E27FC236}">
                <a16:creationId xmlns:a16="http://schemas.microsoft.com/office/drawing/2014/main" id="{548785B2-1A75-0248-A02D-593644343089}"/>
              </a:ext>
            </a:extLst>
          </p:cNvPr>
          <p:cNvSpPr>
            <a:spLocks noGrp="1"/>
          </p:cNvSpPr>
          <p:nvPr>
            <p:ph type="body" sz="quarter" idx="13" hasCustomPrompt="1"/>
          </p:nvPr>
        </p:nvSpPr>
        <p:spPr>
          <a:xfrm>
            <a:off x="514711" y="5693822"/>
            <a:ext cx="11072348" cy="365125"/>
          </a:xfrm>
          <a:prstGeom prst="rect">
            <a:avLst/>
          </a:prstGeom>
        </p:spPr>
        <p:txBody>
          <a:bodyPr anchor="b"/>
          <a:lstStyle>
            <a:lvl1pPr marL="0" indent="0">
              <a:lnSpc>
                <a:spcPct val="100000"/>
              </a:lnSpc>
              <a:buNone/>
              <a:defRPr sz="933">
                <a:solidFill>
                  <a:schemeClr val="tx2"/>
                </a:solidFill>
              </a:defRPr>
            </a:lvl1pPr>
          </a:lstStyle>
          <a:p>
            <a:pPr lvl="0"/>
            <a:r>
              <a:rPr lang="en-US"/>
              <a:t>Click to edit Footnote </a:t>
            </a:r>
          </a:p>
        </p:txBody>
      </p:sp>
      <p:sp>
        <p:nvSpPr>
          <p:cNvPr id="7" name="Chart Placeholder 6">
            <a:extLst>
              <a:ext uri="{FF2B5EF4-FFF2-40B4-BE49-F238E27FC236}">
                <a16:creationId xmlns:a16="http://schemas.microsoft.com/office/drawing/2014/main" id="{209DBF36-B503-F44A-A373-FAF2B64AFCFF}"/>
              </a:ext>
            </a:extLst>
          </p:cNvPr>
          <p:cNvSpPr>
            <a:spLocks noGrp="1"/>
          </p:cNvSpPr>
          <p:nvPr>
            <p:ph type="chart" sz="quarter" idx="14"/>
          </p:nvPr>
        </p:nvSpPr>
        <p:spPr>
          <a:xfrm>
            <a:off x="512064" y="1280160"/>
            <a:ext cx="11192256" cy="4413504"/>
          </a:xfrm>
        </p:spPr>
        <p:txBody>
          <a:bodyPr anchor="ctr"/>
          <a:lstStyle>
            <a:lvl1pPr marL="0" indent="0" algn="ctr">
              <a:buFont typeface="Arial" panose="020B0604020202020204" pitchFamily="34" charset="0"/>
              <a:buNone/>
              <a:defRPr sz="1200">
                <a:solidFill>
                  <a:schemeClr val="accent1"/>
                </a:solidFill>
              </a:defRPr>
            </a:lvl1pPr>
          </a:lstStyle>
          <a:p>
            <a:r>
              <a:rPr lang="en-US"/>
              <a:t>Click icon to add chart</a:t>
            </a:r>
          </a:p>
        </p:txBody>
      </p:sp>
      <p:sp>
        <p:nvSpPr>
          <p:cNvPr id="16" name="Footer Placeholder 3">
            <a:extLst>
              <a:ext uri="{FF2B5EF4-FFF2-40B4-BE49-F238E27FC236}">
                <a16:creationId xmlns:a16="http://schemas.microsoft.com/office/drawing/2014/main" id="{5219E52D-E660-1842-9FA4-3E9C0B97A407}"/>
              </a:ext>
            </a:extLst>
          </p:cNvPr>
          <p:cNvSpPr>
            <a:spLocks noGrp="1"/>
          </p:cNvSpPr>
          <p:nvPr>
            <p:ph type="ftr" sz="quarter" idx="3"/>
          </p:nvPr>
        </p:nvSpPr>
        <p:spPr>
          <a:xfrm>
            <a:off x="7936345" y="6241565"/>
            <a:ext cx="3282903" cy="366183"/>
          </a:xfrm>
          <a:prstGeom prst="rect">
            <a:avLst/>
          </a:prstGeom>
        </p:spPr>
        <p:txBody>
          <a:bodyPr vert="horz" lIns="91440" tIns="45720" rIns="91440" bIns="45720" rtlCol="0" anchor="ctr"/>
          <a:lstStyle>
            <a:lvl1pPr algn="r">
              <a:defRPr sz="1067">
                <a:solidFill>
                  <a:schemeClr val="accent1"/>
                </a:solidFill>
              </a:defRPr>
            </a:lvl1pPr>
          </a:lstStyle>
          <a:p>
            <a:r>
              <a:rPr lang="en-US"/>
              <a:t>Type division name here</a:t>
            </a:r>
          </a:p>
        </p:txBody>
      </p:sp>
      <p:sp>
        <p:nvSpPr>
          <p:cNvPr id="63" name="Title 1">
            <a:extLst>
              <a:ext uri="{FF2B5EF4-FFF2-40B4-BE49-F238E27FC236}">
                <a16:creationId xmlns:a16="http://schemas.microsoft.com/office/drawing/2014/main" id="{9B91C294-EF6A-8D47-BC58-4FB5C91EF5ED}"/>
              </a:ext>
            </a:extLst>
          </p:cNvPr>
          <p:cNvSpPr>
            <a:spLocks noGrp="1"/>
          </p:cNvSpPr>
          <p:nvPr>
            <p:ph type="title" hasCustomPrompt="1"/>
          </p:nvPr>
        </p:nvSpPr>
        <p:spPr>
          <a:xfrm>
            <a:off x="517233" y="469287"/>
            <a:ext cx="11082528" cy="694893"/>
          </a:xfrm>
        </p:spPr>
        <p:txBody>
          <a:bodyPr/>
          <a:lstStyle>
            <a:lvl1pPr>
              <a:lnSpc>
                <a:spcPct val="100000"/>
              </a:lnSpc>
              <a:defRPr sz="3200"/>
            </a:lvl1pPr>
          </a:lstStyle>
          <a:p>
            <a:r>
              <a:rPr lang="en-US"/>
              <a:t>Click to add a title style</a:t>
            </a:r>
          </a:p>
        </p:txBody>
      </p:sp>
    </p:spTree>
    <p:extLst>
      <p:ext uri="{BB962C8B-B14F-4D97-AF65-F5344CB8AC3E}">
        <p14:creationId xmlns:p14="http://schemas.microsoft.com/office/powerpoint/2010/main" val="12340197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2-line), content and chart #3">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3B6D10EE-3796-1048-8D75-5FE9E3D92D9F}"/>
              </a:ext>
            </a:extLst>
          </p:cNvPr>
          <p:cNvSpPr>
            <a:spLocks noGrp="1"/>
          </p:cNvSpPr>
          <p:nvPr>
            <p:ph type="sldNum" sz="quarter" idx="12"/>
          </p:nvPr>
        </p:nvSpPr>
        <p:spPr>
          <a:xfrm>
            <a:off x="11213462" y="6244227"/>
            <a:ext cx="470647" cy="377952"/>
          </a:xfrm>
        </p:spPr>
        <p:txBody>
          <a:bodyPr/>
          <a:lstStyle>
            <a:lvl1pPr>
              <a:defRPr sz="1067"/>
            </a:lvl1pPr>
          </a:lstStyle>
          <a:p>
            <a:fld id="{66DE20E4-D496-034F-914D-F7F15B93E95B}" type="slidenum">
              <a:rPr lang="en-US" smtClean="0"/>
              <a:t>‹#›</a:t>
            </a:fld>
            <a:endParaRPr lang="en-US"/>
          </a:p>
        </p:txBody>
      </p:sp>
      <p:sp>
        <p:nvSpPr>
          <p:cNvPr id="8" name="Text Placeholder 12">
            <a:extLst>
              <a:ext uri="{FF2B5EF4-FFF2-40B4-BE49-F238E27FC236}">
                <a16:creationId xmlns:a16="http://schemas.microsoft.com/office/drawing/2014/main" id="{548785B2-1A75-0248-A02D-593644343089}"/>
              </a:ext>
            </a:extLst>
          </p:cNvPr>
          <p:cNvSpPr>
            <a:spLocks noGrp="1"/>
          </p:cNvSpPr>
          <p:nvPr>
            <p:ph type="body" sz="quarter" idx="13" hasCustomPrompt="1"/>
          </p:nvPr>
        </p:nvSpPr>
        <p:spPr>
          <a:xfrm>
            <a:off x="514711" y="5693822"/>
            <a:ext cx="11072348" cy="365125"/>
          </a:xfrm>
          <a:prstGeom prst="rect">
            <a:avLst/>
          </a:prstGeom>
        </p:spPr>
        <p:txBody>
          <a:bodyPr anchor="b"/>
          <a:lstStyle>
            <a:lvl1pPr marL="0" indent="0">
              <a:lnSpc>
                <a:spcPct val="100000"/>
              </a:lnSpc>
              <a:buNone/>
              <a:defRPr sz="933">
                <a:solidFill>
                  <a:schemeClr val="tx2"/>
                </a:solidFill>
              </a:defRPr>
            </a:lvl1pPr>
          </a:lstStyle>
          <a:p>
            <a:pPr lvl="0"/>
            <a:r>
              <a:rPr lang="en-US"/>
              <a:t>Click to edit Footnote </a:t>
            </a:r>
          </a:p>
        </p:txBody>
      </p:sp>
      <p:sp>
        <p:nvSpPr>
          <p:cNvPr id="7" name="Chart Placeholder 6">
            <a:extLst>
              <a:ext uri="{FF2B5EF4-FFF2-40B4-BE49-F238E27FC236}">
                <a16:creationId xmlns:a16="http://schemas.microsoft.com/office/drawing/2014/main" id="{209DBF36-B503-F44A-A373-FAF2B64AFCFF}"/>
              </a:ext>
            </a:extLst>
          </p:cNvPr>
          <p:cNvSpPr>
            <a:spLocks noGrp="1"/>
          </p:cNvSpPr>
          <p:nvPr>
            <p:ph type="chart" sz="quarter" idx="14"/>
          </p:nvPr>
        </p:nvSpPr>
        <p:spPr>
          <a:xfrm>
            <a:off x="512064" y="1670304"/>
            <a:ext cx="11192256" cy="4023360"/>
          </a:xfrm>
        </p:spPr>
        <p:txBody>
          <a:bodyPr anchor="ctr"/>
          <a:lstStyle>
            <a:lvl1pPr marL="0" indent="0" algn="ctr">
              <a:buFont typeface="Arial" panose="020B0604020202020204" pitchFamily="34" charset="0"/>
              <a:buNone/>
              <a:defRPr sz="1200">
                <a:solidFill>
                  <a:schemeClr val="accent1"/>
                </a:solidFill>
              </a:defRPr>
            </a:lvl1pPr>
          </a:lstStyle>
          <a:p>
            <a:r>
              <a:rPr lang="en-US"/>
              <a:t>Click icon to add chart</a:t>
            </a:r>
          </a:p>
        </p:txBody>
      </p:sp>
      <p:sp>
        <p:nvSpPr>
          <p:cNvPr id="16" name="Footer Placeholder 3">
            <a:extLst>
              <a:ext uri="{FF2B5EF4-FFF2-40B4-BE49-F238E27FC236}">
                <a16:creationId xmlns:a16="http://schemas.microsoft.com/office/drawing/2014/main" id="{5219E52D-E660-1842-9FA4-3E9C0B97A407}"/>
              </a:ext>
            </a:extLst>
          </p:cNvPr>
          <p:cNvSpPr>
            <a:spLocks noGrp="1"/>
          </p:cNvSpPr>
          <p:nvPr>
            <p:ph type="ftr" sz="quarter" idx="3"/>
          </p:nvPr>
        </p:nvSpPr>
        <p:spPr>
          <a:xfrm>
            <a:off x="7936345" y="6241565"/>
            <a:ext cx="3282903" cy="366183"/>
          </a:xfrm>
          <a:prstGeom prst="rect">
            <a:avLst/>
          </a:prstGeom>
        </p:spPr>
        <p:txBody>
          <a:bodyPr vert="horz" lIns="91440" tIns="45720" rIns="91440" bIns="45720" rtlCol="0" anchor="ctr"/>
          <a:lstStyle>
            <a:lvl1pPr algn="r">
              <a:defRPr sz="1067">
                <a:solidFill>
                  <a:schemeClr val="accent1"/>
                </a:solidFill>
              </a:defRPr>
            </a:lvl1pPr>
          </a:lstStyle>
          <a:p>
            <a:r>
              <a:rPr lang="en-US"/>
              <a:t>Type division name here</a:t>
            </a:r>
          </a:p>
        </p:txBody>
      </p:sp>
      <p:sp>
        <p:nvSpPr>
          <p:cNvPr id="63" name="Title 1">
            <a:extLst>
              <a:ext uri="{FF2B5EF4-FFF2-40B4-BE49-F238E27FC236}">
                <a16:creationId xmlns:a16="http://schemas.microsoft.com/office/drawing/2014/main" id="{9B91C294-EF6A-8D47-BC58-4FB5C91EF5ED}"/>
              </a:ext>
            </a:extLst>
          </p:cNvPr>
          <p:cNvSpPr>
            <a:spLocks noGrp="1"/>
          </p:cNvSpPr>
          <p:nvPr>
            <p:ph type="title" hasCustomPrompt="1"/>
          </p:nvPr>
        </p:nvSpPr>
        <p:spPr>
          <a:xfrm>
            <a:off x="517233" y="469286"/>
            <a:ext cx="11082528" cy="1096841"/>
          </a:xfrm>
        </p:spPr>
        <p:txBody>
          <a:bodyPr/>
          <a:lstStyle>
            <a:lvl1pPr>
              <a:lnSpc>
                <a:spcPct val="100000"/>
              </a:lnSpc>
              <a:defRPr sz="3200"/>
            </a:lvl1pPr>
          </a:lstStyle>
          <a:p>
            <a:r>
              <a:rPr lang="en-US"/>
              <a:t>Click to add a title style with a </a:t>
            </a:r>
            <a:br>
              <a:rPr lang="en-US"/>
            </a:br>
            <a:r>
              <a:rPr lang="en-US"/>
              <a:t>two-line headline</a:t>
            </a:r>
          </a:p>
        </p:txBody>
      </p:sp>
    </p:spTree>
    <p:extLst>
      <p:ext uri="{BB962C8B-B14F-4D97-AF65-F5344CB8AC3E}">
        <p14:creationId xmlns:p14="http://schemas.microsoft.com/office/powerpoint/2010/main" val="6278244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Title 1"/>
          <p:cNvSpPr>
            <a:spLocks noGrp="1"/>
          </p:cNvSpPr>
          <p:nvPr>
            <p:ph type="title"/>
          </p:nvPr>
        </p:nvSpPr>
        <p:spPr>
          <a:xfrm>
            <a:off x="517234" y="469286"/>
            <a:ext cx="11096132" cy="732508"/>
          </a:xfrm>
        </p:spPr>
        <p:txBody>
          <a:bodyPr vert="horz" lIns="91440" tIns="45720" rIns="91440" bIns="45720" rtlCol="0" anchor="t" anchorCtr="0">
            <a:noAutofit/>
          </a:bodyPr>
          <a:lstStyle>
            <a:lvl1pPr>
              <a:lnSpc>
                <a:spcPct val="100000"/>
              </a:lnSpc>
              <a:defRPr lang="en-US"/>
            </a:lvl1pPr>
          </a:lstStyle>
          <a:p>
            <a:pPr lvl="0"/>
            <a:r>
              <a:rPr lang="en-US"/>
              <a:t>Click to edit Master title style</a:t>
            </a:r>
          </a:p>
        </p:txBody>
      </p:sp>
      <p:sp>
        <p:nvSpPr>
          <p:cNvPr id="6" name="Slide Number Placeholder 5"/>
          <p:cNvSpPr>
            <a:spLocks noGrp="1"/>
          </p:cNvSpPr>
          <p:nvPr>
            <p:ph type="sldNum" sz="quarter" idx="12"/>
          </p:nvPr>
        </p:nvSpPr>
        <p:spPr/>
        <p:txBody>
          <a:bodyPr/>
          <a:lstStyle/>
          <a:p>
            <a:fld id="{90F9BDA0-AF0E-4BA8-B742-3B9C92A3E6FE}" type="slidenum">
              <a:rPr lang="en-US" smtClean="0"/>
              <a:t>‹#›</a:t>
            </a:fld>
            <a:endParaRPr lang="en-US"/>
          </a:p>
        </p:txBody>
      </p:sp>
      <p:sp>
        <p:nvSpPr>
          <p:cNvPr id="5" name="Footer Placeholder 3">
            <a:extLst>
              <a:ext uri="{FF2B5EF4-FFF2-40B4-BE49-F238E27FC236}">
                <a16:creationId xmlns:a16="http://schemas.microsoft.com/office/drawing/2014/main" id="{C6DFF85B-602D-9846-8AE0-BE3B4117F97C}"/>
              </a:ext>
            </a:extLst>
          </p:cNvPr>
          <p:cNvSpPr>
            <a:spLocks noGrp="1"/>
          </p:cNvSpPr>
          <p:nvPr>
            <p:ph type="ftr" sz="quarter" idx="3"/>
          </p:nvPr>
        </p:nvSpPr>
        <p:spPr>
          <a:xfrm>
            <a:off x="7936345" y="6241565"/>
            <a:ext cx="3283772" cy="366183"/>
          </a:xfrm>
          <a:prstGeom prst="rect">
            <a:avLst/>
          </a:prstGeom>
        </p:spPr>
        <p:txBody>
          <a:bodyPr vert="horz" lIns="91440" tIns="45720" rIns="91440" bIns="45720" rtlCol="0" anchor="ctr"/>
          <a:lstStyle>
            <a:lvl1pPr algn="r">
              <a:buClr>
                <a:schemeClr val="accent1"/>
              </a:buClr>
              <a:defRPr sz="1067">
                <a:solidFill>
                  <a:schemeClr val="accent1"/>
                </a:solidFill>
              </a:defRPr>
            </a:lvl1pPr>
          </a:lstStyle>
          <a:p>
            <a:r>
              <a:rPr lang="en-US"/>
              <a:t>Type division name here</a:t>
            </a:r>
          </a:p>
        </p:txBody>
      </p:sp>
      <p:sp>
        <p:nvSpPr>
          <p:cNvPr id="8" name="Text Placeholder 7">
            <a:extLst>
              <a:ext uri="{FF2B5EF4-FFF2-40B4-BE49-F238E27FC236}">
                <a16:creationId xmlns:a16="http://schemas.microsoft.com/office/drawing/2014/main" id="{A6BCF2EF-1A2E-5644-AD14-82E90D22A694}"/>
              </a:ext>
            </a:extLst>
          </p:cNvPr>
          <p:cNvSpPr>
            <a:spLocks noGrp="1"/>
          </p:cNvSpPr>
          <p:nvPr>
            <p:ph type="body" sz="quarter" idx="13"/>
          </p:nvPr>
        </p:nvSpPr>
        <p:spPr>
          <a:xfrm>
            <a:off x="2100304" y="1882026"/>
            <a:ext cx="7909277" cy="3093949"/>
          </a:xfrm>
        </p:spPr>
        <p:txBody>
          <a:bodyPr anchor="ctr" anchorCtr="0"/>
          <a:lstStyle>
            <a:lvl1pPr marL="256111" indent="-256111">
              <a:spcBef>
                <a:spcPts val="800"/>
              </a:spcBef>
              <a:spcAft>
                <a:spcPts val="400"/>
              </a:spcAft>
              <a:buClr>
                <a:schemeClr val="accent1"/>
              </a:buClr>
              <a:buFont typeface="+mj-lt"/>
              <a:buAutoNum type="arabicPeriod"/>
              <a:defRPr sz="1900"/>
            </a:lvl1pPr>
            <a:lvl2pPr marL="396875" indent="-149225">
              <a:spcBef>
                <a:spcPct val="0"/>
              </a:spcBef>
              <a:spcAft>
                <a:spcPts val="400"/>
              </a:spcAft>
              <a:buClr>
                <a:schemeClr val="accent1"/>
              </a:buClr>
              <a:buFont typeface="Arial" panose="020B0604020202020204" pitchFamily="34" charset="0"/>
              <a:buChar char="•"/>
              <a:defRPr sz="1700"/>
            </a:lvl2pPr>
            <a:lvl3pPr marL="520687" indent="-304792">
              <a:spcBef>
                <a:spcPct val="0"/>
              </a:spcBef>
              <a:spcAft>
                <a:spcPts val="400"/>
              </a:spcAft>
              <a:buFont typeface="+mj-lt"/>
              <a:buAutoNum type="arabicPeriod"/>
              <a:defRPr sz="1467"/>
            </a:lvl3pPr>
            <a:lvl4pPr marL="626518" indent="-304792">
              <a:spcBef>
                <a:spcPct val="0"/>
              </a:spcBef>
              <a:spcAft>
                <a:spcPts val="400"/>
              </a:spcAft>
              <a:buFont typeface="+mj-lt"/>
              <a:buAutoNum type="arabicPeriod"/>
              <a:defRPr sz="1400"/>
            </a:lvl4pPr>
            <a:lvl5pPr marL="719649" indent="-304792">
              <a:spcBef>
                <a:spcPct val="0"/>
              </a:spcBef>
              <a:spcAft>
                <a:spcPts val="400"/>
              </a:spcAft>
              <a:buFont typeface="+mj-lt"/>
              <a:buAutoNum type="arabicPeriod"/>
              <a:defRPr sz="1333"/>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396505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Four sections w/ numbers">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7489855-8317-B94A-AEDA-A5FFAA2CD60C}"/>
              </a:ext>
            </a:extLst>
          </p:cNvPr>
          <p:cNvSpPr>
            <a:spLocks noGrp="1"/>
          </p:cNvSpPr>
          <p:nvPr>
            <p:ph type="sldNum" sz="quarter" idx="10"/>
          </p:nvPr>
        </p:nvSpPr>
        <p:spPr/>
        <p:txBody>
          <a:bodyPr/>
          <a:lstStyle/>
          <a:p>
            <a:fld id="{66DE20E4-D496-034F-914D-F7F15B93E95B}" type="slidenum">
              <a:rPr lang="en-US" smtClean="0"/>
              <a:t>‹#›</a:t>
            </a:fld>
            <a:endParaRPr lang="en-US"/>
          </a:p>
        </p:txBody>
      </p:sp>
      <p:cxnSp>
        <p:nvCxnSpPr>
          <p:cNvPr id="5" name="Straight Connector 4">
            <a:extLst>
              <a:ext uri="{FF2B5EF4-FFF2-40B4-BE49-F238E27FC236}">
                <a16:creationId xmlns:a16="http://schemas.microsoft.com/office/drawing/2014/main" id="{45C0617B-A41B-B94F-A8DE-6993D064F9CD}"/>
              </a:ext>
            </a:extLst>
          </p:cNvPr>
          <p:cNvCxnSpPr/>
          <p:nvPr userDrawn="1"/>
        </p:nvCxnSpPr>
        <p:spPr>
          <a:xfrm flipH="1">
            <a:off x="1174582" y="1859644"/>
            <a:ext cx="9842839" cy="0"/>
          </a:xfrm>
          <a:prstGeom prst="line">
            <a:avLst/>
          </a:prstGeom>
          <a:noFill/>
          <a:ln w="9525" cap="flat" cmpd="sng" algn="ctr">
            <a:solidFill>
              <a:schemeClr val="tx2">
                <a:lumMod val="60000"/>
                <a:lumOff val="40000"/>
              </a:schemeClr>
            </a:solidFill>
            <a:prstDash val="solid"/>
          </a:ln>
          <a:effectLst/>
        </p:spPr>
      </p:cxnSp>
      <p:cxnSp>
        <p:nvCxnSpPr>
          <p:cNvPr id="6" name="Straight Connector 5">
            <a:extLst>
              <a:ext uri="{FF2B5EF4-FFF2-40B4-BE49-F238E27FC236}">
                <a16:creationId xmlns:a16="http://schemas.microsoft.com/office/drawing/2014/main" id="{C370CE82-930F-F04F-9C79-0DB4507F891E}"/>
              </a:ext>
            </a:extLst>
          </p:cNvPr>
          <p:cNvCxnSpPr/>
          <p:nvPr userDrawn="1"/>
        </p:nvCxnSpPr>
        <p:spPr>
          <a:xfrm flipH="1">
            <a:off x="1174581" y="3200217"/>
            <a:ext cx="9842840" cy="0"/>
          </a:xfrm>
          <a:prstGeom prst="line">
            <a:avLst/>
          </a:prstGeom>
          <a:noFill/>
          <a:ln w="9525" cap="flat" cmpd="sng" algn="ctr">
            <a:solidFill>
              <a:schemeClr val="tx2">
                <a:lumMod val="60000"/>
                <a:lumOff val="40000"/>
              </a:schemeClr>
            </a:solidFill>
            <a:prstDash val="solid"/>
          </a:ln>
          <a:effectLst/>
        </p:spPr>
      </p:cxnSp>
      <p:cxnSp>
        <p:nvCxnSpPr>
          <p:cNvPr id="7" name="Straight Connector 6">
            <a:extLst>
              <a:ext uri="{FF2B5EF4-FFF2-40B4-BE49-F238E27FC236}">
                <a16:creationId xmlns:a16="http://schemas.microsoft.com/office/drawing/2014/main" id="{3A4F78B3-98DE-5B49-85FD-A2910B7B5517}"/>
              </a:ext>
            </a:extLst>
          </p:cNvPr>
          <p:cNvCxnSpPr/>
          <p:nvPr userDrawn="1"/>
        </p:nvCxnSpPr>
        <p:spPr>
          <a:xfrm flipH="1">
            <a:off x="1174581" y="4540791"/>
            <a:ext cx="9842840" cy="0"/>
          </a:xfrm>
          <a:prstGeom prst="line">
            <a:avLst/>
          </a:prstGeom>
          <a:noFill/>
          <a:ln w="9525" cap="flat" cmpd="sng" algn="ctr">
            <a:solidFill>
              <a:schemeClr val="tx2">
                <a:lumMod val="60000"/>
                <a:lumOff val="40000"/>
              </a:schemeClr>
            </a:solidFill>
            <a:prstDash val="solid"/>
          </a:ln>
          <a:effectLst/>
        </p:spPr>
      </p:cxnSp>
      <p:sp>
        <p:nvSpPr>
          <p:cNvPr id="34" name="Text Placeholder 33">
            <a:extLst>
              <a:ext uri="{FF2B5EF4-FFF2-40B4-BE49-F238E27FC236}">
                <a16:creationId xmlns:a16="http://schemas.microsoft.com/office/drawing/2014/main" id="{9CB06751-CB75-614D-A598-4763478A2CC7}"/>
              </a:ext>
            </a:extLst>
          </p:cNvPr>
          <p:cNvSpPr>
            <a:spLocks noGrp="1"/>
          </p:cNvSpPr>
          <p:nvPr userDrawn="1">
            <p:ph type="body" sz="quarter" idx="12" hasCustomPrompt="1"/>
          </p:nvPr>
        </p:nvSpPr>
        <p:spPr>
          <a:xfrm>
            <a:off x="1174581" y="732592"/>
            <a:ext cx="1072896" cy="1072896"/>
          </a:xfrm>
          <a:prstGeom prst="rect">
            <a:avLst/>
          </a:prstGeom>
          <a:noFill/>
        </p:spPr>
        <p:txBody>
          <a:bodyPr wrap="none" lIns="0" tIns="0" rIns="0" bIns="164592" anchor="ctr" anchorCtr="0"/>
          <a:lstStyle>
            <a:lvl1pPr marL="0" indent="0" algn="ctr">
              <a:lnSpc>
                <a:spcPct val="100000"/>
              </a:lnSpc>
              <a:spcBef>
                <a:spcPct val="0"/>
              </a:spcBef>
              <a:spcAft>
                <a:spcPct val="0"/>
              </a:spcAft>
              <a:buNone/>
              <a:defRPr sz="5333" b="1">
                <a:solidFill>
                  <a:schemeClr val="accent1"/>
                </a:solidFill>
                <a:latin typeface="+mn-lt"/>
                <a:cs typeface="Times New Roman" panose="02020603050405020304" pitchFamily="18" charset="0"/>
              </a:defRPr>
            </a:lvl1pPr>
            <a:lvl2pPr>
              <a:defRPr sz="5333">
                <a:solidFill>
                  <a:schemeClr val="bg1"/>
                </a:solidFill>
                <a:latin typeface="+mj-lt"/>
              </a:defRPr>
            </a:lvl2pPr>
            <a:lvl3pPr>
              <a:defRPr sz="5333">
                <a:solidFill>
                  <a:schemeClr val="bg1"/>
                </a:solidFill>
                <a:latin typeface="+mj-lt"/>
              </a:defRPr>
            </a:lvl3pPr>
            <a:lvl4pPr>
              <a:defRPr sz="5333">
                <a:solidFill>
                  <a:schemeClr val="bg1"/>
                </a:solidFill>
                <a:latin typeface="+mj-lt"/>
              </a:defRPr>
            </a:lvl4pPr>
            <a:lvl5pPr>
              <a:defRPr sz="5333">
                <a:solidFill>
                  <a:schemeClr val="bg1"/>
                </a:solidFill>
                <a:latin typeface="+mj-lt"/>
              </a:defRPr>
            </a:lvl5pPr>
          </a:lstStyle>
          <a:p>
            <a:pPr lvl="0"/>
            <a:r>
              <a:rPr lang="en-US"/>
              <a:t>#</a:t>
            </a:r>
          </a:p>
        </p:txBody>
      </p:sp>
      <p:sp>
        <p:nvSpPr>
          <p:cNvPr id="35" name="Text Placeholder 33">
            <a:extLst>
              <a:ext uri="{FF2B5EF4-FFF2-40B4-BE49-F238E27FC236}">
                <a16:creationId xmlns:a16="http://schemas.microsoft.com/office/drawing/2014/main" id="{0F5B778C-62CF-294F-A8A7-ADB8D30F7E4B}"/>
              </a:ext>
            </a:extLst>
          </p:cNvPr>
          <p:cNvSpPr>
            <a:spLocks noGrp="1"/>
          </p:cNvSpPr>
          <p:nvPr userDrawn="1">
            <p:ph type="body" sz="quarter" idx="13" hasCustomPrompt="1"/>
          </p:nvPr>
        </p:nvSpPr>
        <p:spPr>
          <a:xfrm>
            <a:off x="1174581" y="2073665"/>
            <a:ext cx="1072896" cy="1072896"/>
          </a:xfrm>
          <a:prstGeom prst="rect">
            <a:avLst/>
          </a:prstGeom>
          <a:noFill/>
        </p:spPr>
        <p:txBody>
          <a:bodyPr wrap="none" lIns="0" tIns="0" rIns="0" bIns="164592" anchor="ctr" anchorCtr="0"/>
          <a:lstStyle>
            <a:lvl1pPr marL="0" indent="0" algn="ctr">
              <a:lnSpc>
                <a:spcPct val="100000"/>
              </a:lnSpc>
              <a:spcBef>
                <a:spcPct val="0"/>
              </a:spcBef>
              <a:spcAft>
                <a:spcPct val="0"/>
              </a:spcAft>
              <a:buNone/>
              <a:defRPr sz="5333" b="1">
                <a:solidFill>
                  <a:schemeClr val="accent1"/>
                </a:solidFill>
                <a:latin typeface="+mn-lt"/>
                <a:cs typeface="Times New Roman" panose="02020603050405020304" pitchFamily="18" charset="0"/>
              </a:defRPr>
            </a:lvl1pPr>
            <a:lvl2pPr>
              <a:defRPr sz="5333">
                <a:solidFill>
                  <a:schemeClr val="bg1"/>
                </a:solidFill>
                <a:latin typeface="+mj-lt"/>
              </a:defRPr>
            </a:lvl2pPr>
            <a:lvl3pPr>
              <a:defRPr sz="5333">
                <a:solidFill>
                  <a:schemeClr val="bg1"/>
                </a:solidFill>
                <a:latin typeface="+mj-lt"/>
              </a:defRPr>
            </a:lvl3pPr>
            <a:lvl4pPr>
              <a:defRPr sz="5333">
                <a:solidFill>
                  <a:schemeClr val="bg1"/>
                </a:solidFill>
                <a:latin typeface="+mj-lt"/>
              </a:defRPr>
            </a:lvl4pPr>
            <a:lvl5pPr>
              <a:defRPr sz="5333">
                <a:solidFill>
                  <a:schemeClr val="bg1"/>
                </a:solidFill>
                <a:latin typeface="+mj-lt"/>
              </a:defRPr>
            </a:lvl5pPr>
          </a:lstStyle>
          <a:p>
            <a:pPr lvl="0"/>
            <a:r>
              <a:rPr lang="en-US"/>
              <a:t>#</a:t>
            </a:r>
          </a:p>
        </p:txBody>
      </p:sp>
      <p:sp>
        <p:nvSpPr>
          <p:cNvPr id="36" name="Text Placeholder 33">
            <a:extLst>
              <a:ext uri="{FF2B5EF4-FFF2-40B4-BE49-F238E27FC236}">
                <a16:creationId xmlns:a16="http://schemas.microsoft.com/office/drawing/2014/main" id="{0C74DA92-54F5-534D-89FC-7CCB28538954}"/>
              </a:ext>
            </a:extLst>
          </p:cNvPr>
          <p:cNvSpPr>
            <a:spLocks noGrp="1"/>
          </p:cNvSpPr>
          <p:nvPr userDrawn="1">
            <p:ph type="body" sz="quarter" idx="14" hasCustomPrompt="1"/>
          </p:nvPr>
        </p:nvSpPr>
        <p:spPr>
          <a:xfrm>
            <a:off x="1174581" y="3414239"/>
            <a:ext cx="1072896" cy="1072896"/>
          </a:xfrm>
          <a:prstGeom prst="rect">
            <a:avLst/>
          </a:prstGeom>
          <a:noFill/>
        </p:spPr>
        <p:txBody>
          <a:bodyPr wrap="none" lIns="0" tIns="0" rIns="0" bIns="164592" anchor="ctr" anchorCtr="0"/>
          <a:lstStyle>
            <a:lvl1pPr marL="0" indent="0" algn="ctr">
              <a:lnSpc>
                <a:spcPct val="100000"/>
              </a:lnSpc>
              <a:spcBef>
                <a:spcPct val="0"/>
              </a:spcBef>
              <a:spcAft>
                <a:spcPct val="0"/>
              </a:spcAft>
              <a:buNone/>
              <a:defRPr sz="5333" b="1">
                <a:solidFill>
                  <a:schemeClr val="accent1"/>
                </a:solidFill>
                <a:latin typeface="+mn-lt"/>
                <a:cs typeface="Times New Roman" panose="02020603050405020304" pitchFamily="18" charset="0"/>
              </a:defRPr>
            </a:lvl1pPr>
            <a:lvl2pPr>
              <a:defRPr sz="5333">
                <a:solidFill>
                  <a:schemeClr val="bg1"/>
                </a:solidFill>
                <a:latin typeface="+mj-lt"/>
              </a:defRPr>
            </a:lvl2pPr>
            <a:lvl3pPr>
              <a:defRPr sz="5333">
                <a:solidFill>
                  <a:schemeClr val="bg1"/>
                </a:solidFill>
                <a:latin typeface="+mj-lt"/>
              </a:defRPr>
            </a:lvl3pPr>
            <a:lvl4pPr>
              <a:defRPr sz="5333">
                <a:solidFill>
                  <a:schemeClr val="bg1"/>
                </a:solidFill>
                <a:latin typeface="+mj-lt"/>
              </a:defRPr>
            </a:lvl4pPr>
            <a:lvl5pPr>
              <a:defRPr sz="5333">
                <a:solidFill>
                  <a:schemeClr val="bg1"/>
                </a:solidFill>
                <a:latin typeface="+mj-lt"/>
              </a:defRPr>
            </a:lvl5pPr>
          </a:lstStyle>
          <a:p>
            <a:pPr lvl="0"/>
            <a:r>
              <a:rPr lang="en-US"/>
              <a:t>#</a:t>
            </a:r>
          </a:p>
        </p:txBody>
      </p:sp>
      <p:sp>
        <p:nvSpPr>
          <p:cNvPr id="37" name="Text Placeholder 33">
            <a:extLst>
              <a:ext uri="{FF2B5EF4-FFF2-40B4-BE49-F238E27FC236}">
                <a16:creationId xmlns:a16="http://schemas.microsoft.com/office/drawing/2014/main" id="{9F262C8B-5C7F-B14A-BA25-50C34A7FD288}"/>
              </a:ext>
            </a:extLst>
          </p:cNvPr>
          <p:cNvSpPr>
            <a:spLocks noGrp="1"/>
          </p:cNvSpPr>
          <p:nvPr userDrawn="1">
            <p:ph type="body" sz="quarter" idx="15" hasCustomPrompt="1"/>
          </p:nvPr>
        </p:nvSpPr>
        <p:spPr>
          <a:xfrm>
            <a:off x="1174581" y="4754312"/>
            <a:ext cx="1072896" cy="1072896"/>
          </a:xfrm>
          <a:prstGeom prst="rect">
            <a:avLst/>
          </a:prstGeom>
          <a:noFill/>
        </p:spPr>
        <p:txBody>
          <a:bodyPr wrap="none" lIns="0" tIns="0" rIns="0" bIns="164592" anchor="ctr" anchorCtr="0"/>
          <a:lstStyle>
            <a:lvl1pPr marL="0" indent="0" algn="ctr">
              <a:lnSpc>
                <a:spcPct val="100000"/>
              </a:lnSpc>
              <a:spcBef>
                <a:spcPct val="0"/>
              </a:spcBef>
              <a:spcAft>
                <a:spcPct val="0"/>
              </a:spcAft>
              <a:buNone/>
              <a:defRPr sz="5333" b="1">
                <a:solidFill>
                  <a:schemeClr val="accent1"/>
                </a:solidFill>
                <a:latin typeface="+mn-lt"/>
                <a:cs typeface="Times New Roman" panose="02020603050405020304" pitchFamily="18" charset="0"/>
              </a:defRPr>
            </a:lvl1pPr>
            <a:lvl2pPr>
              <a:defRPr sz="5333">
                <a:solidFill>
                  <a:schemeClr val="bg1"/>
                </a:solidFill>
                <a:latin typeface="+mj-lt"/>
              </a:defRPr>
            </a:lvl2pPr>
            <a:lvl3pPr>
              <a:defRPr sz="5333">
                <a:solidFill>
                  <a:schemeClr val="bg1"/>
                </a:solidFill>
                <a:latin typeface="+mj-lt"/>
              </a:defRPr>
            </a:lvl3pPr>
            <a:lvl4pPr>
              <a:defRPr sz="5333">
                <a:solidFill>
                  <a:schemeClr val="bg1"/>
                </a:solidFill>
                <a:latin typeface="+mj-lt"/>
              </a:defRPr>
            </a:lvl4pPr>
            <a:lvl5pPr>
              <a:defRPr sz="5333">
                <a:solidFill>
                  <a:schemeClr val="bg1"/>
                </a:solidFill>
                <a:latin typeface="+mj-lt"/>
              </a:defRPr>
            </a:lvl5pPr>
          </a:lstStyle>
          <a:p>
            <a:pPr lvl="0"/>
            <a:r>
              <a:rPr lang="en-US"/>
              <a:t>#</a:t>
            </a:r>
          </a:p>
        </p:txBody>
      </p:sp>
      <p:sp>
        <p:nvSpPr>
          <p:cNvPr id="39" name="Text Placeholder 38">
            <a:extLst>
              <a:ext uri="{FF2B5EF4-FFF2-40B4-BE49-F238E27FC236}">
                <a16:creationId xmlns:a16="http://schemas.microsoft.com/office/drawing/2014/main" id="{89565497-DFA6-8648-8348-656B1CD0CB5D}"/>
              </a:ext>
            </a:extLst>
          </p:cNvPr>
          <p:cNvSpPr>
            <a:spLocks noGrp="1"/>
          </p:cNvSpPr>
          <p:nvPr userDrawn="1">
            <p:ph type="body" sz="quarter" idx="16"/>
          </p:nvPr>
        </p:nvSpPr>
        <p:spPr>
          <a:xfrm>
            <a:off x="2564151" y="884540"/>
            <a:ext cx="5826316" cy="328313"/>
          </a:xfrm>
        </p:spPr>
        <p:txBody>
          <a:bodyPr/>
          <a:lstStyle>
            <a:lvl1pPr marL="0" indent="0">
              <a:buNone/>
              <a:defRPr sz="1900" b="1"/>
            </a:lvl1pPr>
            <a:lvl2pPr marL="118530" indent="0">
              <a:buNone/>
              <a:defRPr/>
            </a:lvl2pPr>
            <a:lvl3pPr marL="215895" indent="0">
              <a:buNone/>
              <a:defRPr/>
            </a:lvl3pPr>
            <a:lvl4pPr marL="321725" indent="0">
              <a:buNone/>
              <a:defRPr/>
            </a:lvl4pPr>
            <a:lvl5pPr marL="414856" indent="0">
              <a:buNone/>
              <a:defRPr/>
            </a:lvl5pPr>
          </a:lstStyle>
          <a:p>
            <a:pPr lvl="0"/>
            <a:r>
              <a:rPr lang="en-US"/>
              <a:t>Click to edit Master text styles</a:t>
            </a:r>
          </a:p>
        </p:txBody>
      </p:sp>
      <p:sp>
        <p:nvSpPr>
          <p:cNvPr id="40" name="Text Placeholder 38">
            <a:extLst>
              <a:ext uri="{FF2B5EF4-FFF2-40B4-BE49-F238E27FC236}">
                <a16:creationId xmlns:a16="http://schemas.microsoft.com/office/drawing/2014/main" id="{B4122E31-736C-8348-B128-1CD0E14E534E}"/>
              </a:ext>
            </a:extLst>
          </p:cNvPr>
          <p:cNvSpPr>
            <a:spLocks noGrp="1"/>
          </p:cNvSpPr>
          <p:nvPr userDrawn="1">
            <p:ph type="body" sz="quarter" idx="17"/>
          </p:nvPr>
        </p:nvSpPr>
        <p:spPr>
          <a:xfrm>
            <a:off x="2564151" y="1178677"/>
            <a:ext cx="5826316" cy="286255"/>
          </a:xfrm>
        </p:spPr>
        <p:txBody>
          <a:bodyPr/>
          <a:lstStyle>
            <a:lvl1pPr marL="0" indent="0">
              <a:buNone/>
              <a:defRPr sz="1600" b="0"/>
            </a:lvl1pPr>
            <a:lvl2pPr marL="118530" indent="0">
              <a:buNone/>
              <a:defRPr/>
            </a:lvl2pPr>
            <a:lvl3pPr marL="215895" indent="0">
              <a:buNone/>
              <a:defRPr/>
            </a:lvl3pPr>
            <a:lvl4pPr marL="321725" indent="0">
              <a:buNone/>
              <a:defRPr/>
            </a:lvl4pPr>
            <a:lvl5pPr marL="414856" indent="0">
              <a:buNone/>
              <a:defRPr/>
            </a:lvl5pPr>
          </a:lstStyle>
          <a:p>
            <a:pPr lvl="0"/>
            <a:r>
              <a:rPr lang="en-US"/>
              <a:t>Click to edit Master text styles</a:t>
            </a:r>
          </a:p>
        </p:txBody>
      </p:sp>
      <p:sp>
        <p:nvSpPr>
          <p:cNvPr id="41" name="Text Placeholder 38">
            <a:extLst>
              <a:ext uri="{FF2B5EF4-FFF2-40B4-BE49-F238E27FC236}">
                <a16:creationId xmlns:a16="http://schemas.microsoft.com/office/drawing/2014/main" id="{F1C4FB0D-60E5-B34D-8186-8489A2E53B57}"/>
              </a:ext>
            </a:extLst>
          </p:cNvPr>
          <p:cNvSpPr>
            <a:spLocks noGrp="1"/>
          </p:cNvSpPr>
          <p:nvPr userDrawn="1">
            <p:ph type="body" sz="quarter" idx="18"/>
          </p:nvPr>
        </p:nvSpPr>
        <p:spPr>
          <a:xfrm>
            <a:off x="2564151" y="2225112"/>
            <a:ext cx="5826316" cy="328313"/>
          </a:xfrm>
        </p:spPr>
        <p:txBody>
          <a:bodyPr/>
          <a:lstStyle>
            <a:lvl1pPr marL="0" indent="0">
              <a:buNone/>
              <a:defRPr sz="1900" b="1"/>
            </a:lvl1pPr>
            <a:lvl2pPr marL="118530" indent="0">
              <a:buNone/>
              <a:defRPr/>
            </a:lvl2pPr>
            <a:lvl3pPr marL="215895" indent="0">
              <a:buNone/>
              <a:defRPr/>
            </a:lvl3pPr>
            <a:lvl4pPr marL="321725" indent="0">
              <a:buNone/>
              <a:defRPr/>
            </a:lvl4pPr>
            <a:lvl5pPr marL="414856" indent="0">
              <a:buNone/>
              <a:defRPr/>
            </a:lvl5pPr>
          </a:lstStyle>
          <a:p>
            <a:pPr lvl="0"/>
            <a:r>
              <a:rPr lang="en-US"/>
              <a:t>Click to edit Master text styles</a:t>
            </a:r>
          </a:p>
        </p:txBody>
      </p:sp>
      <p:sp>
        <p:nvSpPr>
          <p:cNvPr id="42" name="Text Placeholder 38">
            <a:extLst>
              <a:ext uri="{FF2B5EF4-FFF2-40B4-BE49-F238E27FC236}">
                <a16:creationId xmlns:a16="http://schemas.microsoft.com/office/drawing/2014/main" id="{8732636F-5A0B-A840-BE79-B043D65D5D3B}"/>
              </a:ext>
            </a:extLst>
          </p:cNvPr>
          <p:cNvSpPr>
            <a:spLocks noGrp="1"/>
          </p:cNvSpPr>
          <p:nvPr userDrawn="1">
            <p:ph type="body" sz="quarter" idx="19"/>
          </p:nvPr>
        </p:nvSpPr>
        <p:spPr>
          <a:xfrm>
            <a:off x="2564151" y="2519249"/>
            <a:ext cx="5826316" cy="286255"/>
          </a:xfrm>
        </p:spPr>
        <p:txBody>
          <a:bodyPr/>
          <a:lstStyle>
            <a:lvl1pPr marL="0" indent="0">
              <a:buNone/>
              <a:defRPr sz="1600" b="0"/>
            </a:lvl1pPr>
            <a:lvl2pPr marL="118530" indent="0">
              <a:buNone/>
              <a:defRPr/>
            </a:lvl2pPr>
            <a:lvl3pPr marL="215895" indent="0">
              <a:buNone/>
              <a:defRPr/>
            </a:lvl3pPr>
            <a:lvl4pPr marL="321725" indent="0">
              <a:buNone/>
              <a:defRPr/>
            </a:lvl4pPr>
            <a:lvl5pPr marL="414856" indent="0">
              <a:buNone/>
              <a:defRPr/>
            </a:lvl5pPr>
          </a:lstStyle>
          <a:p>
            <a:pPr lvl="0"/>
            <a:r>
              <a:rPr lang="en-US"/>
              <a:t>Click to edit Master text styles</a:t>
            </a:r>
          </a:p>
        </p:txBody>
      </p:sp>
      <p:sp>
        <p:nvSpPr>
          <p:cNvPr id="43" name="Text Placeholder 38">
            <a:extLst>
              <a:ext uri="{FF2B5EF4-FFF2-40B4-BE49-F238E27FC236}">
                <a16:creationId xmlns:a16="http://schemas.microsoft.com/office/drawing/2014/main" id="{C4EA9612-68F2-FE49-9F0D-C26A6F9D5B5B}"/>
              </a:ext>
            </a:extLst>
          </p:cNvPr>
          <p:cNvSpPr>
            <a:spLocks noGrp="1"/>
          </p:cNvSpPr>
          <p:nvPr userDrawn="1">
            <p:ph type="body" sz="quarter" idx="20"/>
          </p:nvPr>
        </p:nvSpPr>
        <p:spPr>
          <a:xfrm>
            <a:off x="2564151" y="3559280"/>
            <a:ext cx="5826316" cy="328313"/>
          </a:xfrm>
        </p:spPr>
        <p:txBody>
          <a:bodyPr/>
          <a:lstStyle>
            <a:lvl1pPr marL="0" indent="0">
              <a:buNone/>
              <a:defRPr sz="1900" b="1"/>
            </a:lvl1pPr>
            <a:lvl2pPr marL="118530" indent="0">
              <a:buNone/>
              <a:defRPr/>
            </a:lvl2pPr>
            <a:lvl3pPr marL="215895" indent="0">
              <a:buNone/>
              <a:defRPr/>
            </a:lvl3pPr>
            <a:lvl4pPr marL="321725" indent="0">
              <a:buNone/>
              <a:defRPr/>
            </a:lvl4pPr>
            <a:lvl5pPr marL="414856" indent="0">
              <a:buNone/>
              <a:defRPr/>
            </a:lvl5pPr>
          </a:lstStyle>
          <a:p>
            <a:pPr lvl="0"/>
            <a:r>
              <a:rPr lang="en-US"/>
              <a:t>Click to edit Master text styles</a:t>
            </a:r>
          </a:p>
        </p:txBody>
      </p:sp>
      <p:sp>
        <p:nvSpPr>
          <p:cNvPr id="44" name="Text Placeholder 38">
            <a:extLst>
              <a:ext uri="{FF2B5EF4-FFF2-40B4-BE49-F238E27FC236}">
                <a16:creationId xmlns:a16="http://schemas.microsoft.com/office/drawing/2014/main" id="{79BF31A7-530E-1E41-94FC-FA9E7BC6C34C}"/>
              </a:ext>
            </a:extLst>
          </p:cNvPr>
          <p:cNvSpPr>
            <a:spLocks noGrp="1"/>
          </p:cNvSpPr>
          <p:nvPr userDrawn="1">
            <p:ph type="body" sz="quarter" idx="21"/>
          </p:nvPr>
        </p:nvSpPr>
        <p:spPr>
          <a:xfrm>
            <a:off x="2564151" y="3853417"/>
            <a:ext cx="5826316" cy="286255"/>
          </a:xfrm>
        </p:spPr>
        <p:txBody>
          <a:bodyPr/>
          <a:lstStyle>
            <a:lvl1pPr marL="0" indent="0">
              <a:buNone/>
              <a:defRPr sz="1600" b="0"/>
            </a:lvl1pPr>
            <a:lvl2pPr marL="118530" indent="0">
              <a:buNone/>
              <a:defRPr/>
            </a:lvl2pPr>
            <a:lvl3pPr marL="215895" indent="0">
              <a:buNone/>
              <a:defRPr/>
            </a:lvl3pPr>
            <a:lvl4pPr marL="321725" indent="0">
              <a:buNone/>
              <a:defRPr/>
            </a:lvl4pPr>
            <a:lvl5pPr marL="414856" indent="0">
              <a:buNone/>
              <a:defRPr/>
            </a:lvl5pPr>
          </a:lstStyle>
          <a:p>
            <a:pPr lvl="0"/>
            <a:r>
              <a:rPr lang="en-US"/>
              <a:t>Click to edit Master text styles</a:t>
            </a:r>
          </a:p>
        </p:txBody>
      </p:sp>
      <p:sp>
        <p:nvSpPr>
          <p:cNvPr id="45" name="Text Placeholder 38">
            <a:extLst>
              <a:ext uri="{FF2B5EF4-FFF2-40B4-BE49-F238E27FC236}">
                <a16:creationId xmlns:a16="http://schemas.microsoft.com/office/drawing/2014/main" id="{2FC45632-E38B-EE49-BF1C-ACA50BB521F0}"/>
              </a:ext>
            </a:extLst>
          </p:cNvPr>
          <p:cNvSpPr>
            <a:spLocks noGrp="1"/>
          </p:cNvSpPr>
          <p:nvPr userDrawn="1">
            <p:ph type="body" sz="quarter" idx="22"/>
          </p:nvPr>
        </p:nvSpPr>
        <p:spPr>
          <a:xfrm>
            <a:off x="2564151" y="4899852"/>
            <a:ext cx="5826316" cy="328313"/>
          </a:xfrm>
        </p:spPr>
        <p:txBody>
          <a:bodyPr/>
          <a:lstStyle>
            <a:lvl1pPr marL="0" indent="0">
              <a:buNone/>
              <a:defRPr sz="1900" b="1"/>
            </a:lvl1pPr>
            <a:lvl2pPr marL="118530" indent="0">
              <a:buNone/>
              <a:defRPr/>
            </a:lvl2pPr>
            <a:lvl3pPr marL="215895" indent="0">
              <a:buNone/>
              <a:defRPr/>
            </a:lvl3pPr>
            <a:lvl4pPr marL="321725" indent="0">
              <a:buNone/>
              <a:defRPr/>
            </a:lvl4pPr>
            <a:lvl5pPr marL="414856" indent="0">
              <a:buNone/>
              <a:defRPr/>
            </a:lvl5pPr>
          </a:lstStyle>
          <a:p>
            <a:pPr lvl="0"/>
            <a:r>
              <a:rPr lang="en-US"/>
              <a:t>Click to edit Master text styles</a:t>
            </a:r>
          </a:p>
        </p:txBody>
      </p:sp>
      <p:sp>
        <p:nvSpPr>
          <p:cNvPr id="46" name="Text Placeholder 38">
            <a:extLst>
              <a:ext uri="{FF2B5EF4-FFF2-40B4-BE49-F238E27FC236}">
                <a16:creationId xmlns:a16="http://schemas.microsoft.com/office/drawing/2014/main" id="{DCE681FC-C488-A04F-8F37-E3BE5F140647}"/>
              </a:ext>
            </a:extLst>
          </p:cNvPr>
          <p:cNvSpPr>
            <a:spLocks noGrp="1"/>
          </p:cNvSpPr>
          <p:nvPr userDrawn="1">
            <p:ph type="body" sz="quarter" idx="23"/>
          </p:nvPr>
        </p:nvSpPr>
        <p:spPr>
          <a:xfrm>
            <a:off x="2564151" y="5193989"/>
            <a:ext cx="5826316" cy="286255"/>
          </a:xfrm>
        </p:spPr>
        <p:txBody>
          <a:bodyPr/>
          <a:lstStyle>
            <a:lvl1pPr marL="0" indent="0">
              <a:buNone/>
              <a:defRPr sz="1600" b="0"/>
            </a:lvl1pPr>
            <a:lvl2pPr marL="118530" indent="0">
              <a:buNone/>
              <a:defRPr/>
            </a:lvl2pPr>
            <a:lvl3pPr marL="215895" indent="0">
              <a:buNone/>
              <a:defRPr/>
            </a:lvl3pPr>
            <a:lvl4pPr marL="321725" indent="0">
              <a:buNone/>
              <a:defRPr/>
            </a:lvl4pPr>
            <a:lvl5pPr marL="414856" indent="0">
              <a:buNone/>
              <a:defRPr/>
            </a:lvl5pPr>
          </a:lstStyle>
          <a:p>
            <a:pPr lvl="0"/>
            <a:r>
              <a:rPr lang="en-US"/>
              <a:t>Click to edit Master text styles</a:t>
            </a:r>
          </a:p>
        </p:txBody>
      </p:sp>
      <p:sp>
        <p:nvSpPr>
          <p:cNvPr id="51" name="Footer Placeholder 50">
            <a:extLst>
              <a:ext uri="{FF2B5EF4-FFF2-40B4-BE49-F238E27FC236}">
                <a16:creationId xmlns:a16="http://schemas.microsoft.com/office/drawing/2014/main" id="{85A7982A-004D-7745-A737-44A85812F968}"/>
              </a:ext>
            </a:extLst>
          </p:cNvPr>
          <p:cNvSpPr>
            <a:spLocks noGrp="1"/>
          </p:cNvSpPr>
          <p:nvPr>
            <p:ph type="ftr" sz="quarter" idx="25"/>
          </p:nvPr>
        </p:nvSpPr>
        <p:spPr/>
        <p:txBody>
          <a:bodyPr/>
          <a:lstStyle/>
          <a:p>
            <a:r>
              <a:rPr lang="en-US"/>
              <a:t>Type division name here</a:t>
            </a:r>
          </a:p>
        </p:txBody>
      </p:sp>
    </p:spTree>
    <p:extLst>
      <p:ext uri="{BB962C8B-B14F-4D97-AF65-F5344CB8AC3E}">
        <p14:creationId xmlns:p14="http://schemas.microsoft.com/office/powerpoint/2010/main" val="1105637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Four sections with icons">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7489855-8317-B94A-AEDA-A5FFAA2CD60C}"/>
              </a:ext>
            </a:extLst>
          </p:cNvPr>
          <p:cNvSpPr>
            <a:spLocks noGrp="1"/>
          </p:cNvSpPr>
          <p:nvPr>
            <p:ph type="sldNum" sz="quarter" idx="10"/>
          </p:nvPr>
        </p:nvSpPr>
        <p:spPr/>
        <p:txBody>
          <a:bodyPr/>
          <a:lstStyle/>
          <a:p>
            <a:fld id="{66DE20E4-D496-034F-914D-F7F15B93E95B}" type="slidenum">
              <a:rPr lang="en-US" smtClean="0"/>
              <a:t>‹#›</a:t>
            </a:fld>
            <a:endParaRPr lang="en-US"/>
          </a:p>
        </p:txBody>
      </p:sp>
      <p:cxnSp>
        <p:nvCxnSpPr>
          <p:cNvPr id="5" name="Straight Connector 4">
            <a:extLst>
              <a:ext uri="{FF2B5EF4-FFF2-40B4-BE49-F238E27FC236}">
                <a16:creationId xmlns:a16="http://schemas.microsoft.com/office/drawing/2014/main" id="{45C0617B-A41B-B94F-A8DE-6993D064F9CD}"/>
              </a:ext>
            </a:extLst>
          </p:cNvPr>
          <p:cNvCxnSpPr/>
          <p:nvPr userDrawn="1"/>
        </p:nvCxnSpPr>
        <p:spPr>
          <a:xfrm flipH="1">
            <a:off x="1174582" y="1859644"/>
            <a:ext cx="9842839" cy="0"/>
          </a:xfrm>
          <a:prstGeom prst="line">
            <a:avLst/>
          </a:prstGeom>
          <a:noFill/>
          <a:ln w="9525" cap="flat" cmpd="sng" algn="ctr">
            <a:solidFill>
              <a:schemeClr val="tx2">
                <a:lumMod val="60000"/>
                <a:lumOff val="40000"/>
              </a:schemeClr>
            </a:solidFill>
            <a:prstDash val="solid"/>
          </a:ln>
          <a:effectLst/>
        </p:spPr>
      </p:cxnSp>
      <p:cxnSp>
        <p:nvCxnSpPr>
          <p:cNvPr id="6" name="Straight Connector 5">
            <a:extLst>
              <a:ext uri="{FF2B5EF4-FFF2-40B4-BE49-F238E27FC236}">
                <a16:creationId xmlns:a16="http://schemas.microsoft.com/office/drawing/2014/main" id="{C370CE82-930F-F04F-9C79-0DB4507F891E}"/>
              </a:ext>
            </a:extLst>
          </p:cNvPr>
          <p:cNvCxnSpPr/>
          <p:nvPr userDrawn="1"/>
        </p:nvCxnSpPr>
        <p:spPr>
          <a:xfrm flipH="1">
            <a:off x="1174581" y="3200217"/>
            <a:ext cx="9842840" cy="0"/>
          </a:xfrm>
          <a:prstGeom prst="line">
            <a:avLst/>
          </a:prstGeom>
          <a:noFill/>
          <a:ln w="9525" cap="flat" cmpd="sng" algn="ctr">
            <a:solidFill>
              <a:schemeClr val="tx2">
                <a:lumMod val="60000"/>
                <a:lumOff val="40000"/>
              </a:schemeClr>
            </a:solidFill>
            <a:prstDash val="solid"/>
          </a:ln>
          <a:effectLst/>
        </p:spPr>
      </p:cxnSp>
      <p:cxnSp>
        <p:nvCxnSpPr>
          <p:cNvPr id="7" name="Straight Connector 6">
            <a:extLst>
              <a:ext uri="{FF2B5EF4-FFF2-40B4-BE49-F238E27FC236}">
                <a16:creationId xmlns:a16="http://schemas.microsoft.com/office/drawing/2014/main" id="{3A4F78B3-98DE-5B49-85FD-A2910B7B5517}"/>
              </a:ext>
            </a:extLst>
          </p:cNvPr>
          <p:cNvCxnSpPr/>
          <p:nvPr userDrawn="1"/>
        </p:nvCxnSpPr>
        <p:spPr>
          <a:xfrm flipH="1">
            <a:off x="1174581" y="4540791"/>
            <a:ext cx="9842840" cy="0"/>
          </a:xfrm>
          <a:prstGeom prst="line">
            <a:avLst/>
          </a:prstGeom>
          <a:noFill/>
          <a:ln w="9525" cap="flat" cmpd="sng" algn="ctr">
            <a:solidFill>
              <a:schemeClr val="tx2">
                <a:lumMod val="60000"/>
                <a:lumOff val="40000"/>
              </a:schemeClr>
            </a:solidFill>
            <a:prstDash val="solid"/>
          </a:ln>
          <a:effectLst/>
        </p:spPr>
      </p:cxnSp>
      <p:sp>
        <p:nvSpPr>
          <p:cNvPr id="39" name="Text Placeholder 38">
            <a:extLst>
              <a:ext uri="{FF2B5EF4-FFF2-40B4-BE49-F238E27FC236}">
                <a16:creationId xmlns:a16="http://schemas.microsoft.com/office/drawing/2014/main" id="{89565497-DFA6-8648-8348-656B1CD0CB5D}"/>
              </a:ext>
            </a:extLst>
          </p:cNvPr>
          <p:cNvSpPr>
            <a:spLocks noGrp="1"/>
          </p:cNvSpPr>
          <p:nvPr userDrawn="1">
            <p:ph type="body" sz="quarter" idx="16"/>
          </p:nvPr>
        </p:nvSpPr>
        <p:spPr>
          <a:xfrm>
            <a:off x="2564151" y="884540"/>
            <a:ext cx="5826316" cy="328313"/>
          </a:xfrm>
        </p:spPr>
        <p:txBody>
          <a:bodyPr/>
          <a:lstStyle>
            <a:lvl1pPr marL="0" indent="0">
              <a:buNone/>
              <a:defRPr sz="1900" b="1"/>
            </a:lvl1pPr>
            <a:lvl2pPr marL="118530" indent="0">
              <a:buNone/>
              <a:defRPr/>
            </a:lvl2pPr>
            <a:lvl3pPr marL="215895" indent="0">
              <a:buNone/>
              <a:defRPr/>
            </a:lvl3pPr>
            <a:lvl4pPr marL="321725" indent="0">
              <a:buNone/>
              <a:defRPr/>
            </a:lvl4pPr>
            <a:lvl5pPr marL="414856" indent="0">
              <a:buNone/>
              <a:defRPr/>
            </a:lvl5pPr>
          </a:lstStyle>
          <a:p>
            <a:pPr lvl="0"/>
            <a:r>
              <a:rPr lang="en-US"/>
              <a:t>Click to edit Master text styles</a:t>
            </a:r>
          </a:p>
        </p:txBody>
      </p:sp>
      <p:sp>
        <p:nvSpPr>
          <p:cNvPr id="40" name="Text Placeholder 38">
            <a:extLst>
              <a:ext uri="{FF2B5EF4-FFF2-40B4-BE49-F238E27FC236}">
                <a16:creationId xmlns:a16="http://schemas.microsoft.com/office/drawing/2014/main" id="{B4122E31-736C-8348-B128-1CD0E14E534E}"/>
              </a:ext>
            </a:extLst>
          </p:cNvPr>
          <p:cNvSpPr>
            <a:spLocks noGrp="1"/>
          </p:cNvSpPr>
          <p:nvPr userDrawn="1">
            <p:ph type="body" sz="quarter" idx="17"/>
          </p:nvPr>
        </p:nvSpPr>
        <p:spPr>
          <a:xfrm>
            <a:off x="2564151" y="1178677"/>
            <a:ext cx="5826316" cy="286255"/>
          </a:xfrm>
        </p:spPr>
        <p:txBody>
          <a:bodyPr/>
          <a:lstStyle>
            <a:lvl1pPr marL="0" indent="0">
              <a:buNone/>
              <a:defRPr sz="1600" b="0"/>
            </a:lvl1pPr>
            <a:lvl2pPr marL="118530" indent="0">
              <a:buNone/>
              <a:defRPr/>
            </a:lvl2pPr>
            <a:lvl3pPr marL="215895" indent="0">
              <a:buNone/>
              <a:defRPr/>
            </a:lvl3pPr>
            <a:lvl4pPr marL="321725" indent="0">
              <a:buNone/>
              <a:defRPr/>
            </a:lvl4pPr>
            <a:lvl5pPr marL="414856" indent="0">
              <a:buNone/>
              <a:defRPr/>
            </a:lvl5pPr>
          </a:lstStyle>
          <a:p>
            <a:pPr lvl="0"/>
            <a:r>
              <a:rPr lang="en-US"/>
              <a:t>Click to edit Master text styles</a:t>
            </a:r>
          </a:p>
        </p:txBody>
      </p:sp>
      <p:sp>
        <p:nvSpPr>
          <p:cNvPr id="41" name="Text Placeholder 38">
            <a:extLst>
              <a:ext uri="{FF2B5EF4-FFF2-40B4-BE49-F238E27FC236}">
                <a16:creationId xmlns:a16="http://schemas.microsoft.com/office/drawing/2014/main" id="{F1C4FB0D-60E5-B34D-8186-8489A2E53B57}"/>
              </a:ext>
            </a:extLst>
          </p:cNvPr>
          <p:cNvSpPr>
            <a:spLocks noGrp="1"/>
          </p:cNvSpPr>
          <p:nvPr userDrawn="1">
            <p:ph type="body" sz="quarter" idx="18"/>
          </p:nvPr>
        </p:nvSpPr>
        <p:spPr>
          <a:xfrm>
            <a:off x="2564151" y="2225112"/>
            <a:ext cx="5826316" cy="328313"/>
          </a:xfrm>
        </p:spPr>
        <p:txBody>
          <a:bodyPr/>
          <a:lstStyle>
            <a:lvl1pPr marL="0" indent="0">
              <a:buNone/>
              <a:defRPr sz="1900" b="1"/>
            </a:lvl1pPr>
            <a:lvl2pPr marL="118530" indent="0">
              <a:buNone/>
              <a:defRPr/>
            </a:lvl2pPr>
            <a:lvl3pPr marL="215895" indent="0">
              <a:buNone/>
              <a:defRPr/>
            </a:lvl3pPr>
            <a:lvl4pPr marL="321725" indent="0">
              <a:buNone/>
              <a:defRPr/>
            </a:lvl4pPr>
            <a:lvl5pPr marL="414856" indent="0">
              <a:buNone/>
              <a:defRPr/>
            </a:lvl5pPr>
          </a:lstStyle>
          <a:p>
            <a:pPr lvl="0"/>
            <a:r>
              <a:rPr lang="en-US"/>
              <a:t>Click to edit Master text styles</a:t>
            </a:r>
          </a:p>
        </p:txBody>
      </p:sp>
      <p:sp>
        <p:nvSpPr>
          <p:cNvPr id="42" name="Text Placeholder 38">
            <a:extLst>
              <a:ext uri="{FF2B5EF4-FFF2-40B4-BE49-F238E27FC236}">
                <a16:creationId xmlns:a16="http://schemas.microsoft.com/office/drawing/2014/main" id="{8732636F-5A0B-A840-BE79-B043D65D5D3B}"/>
              </a:ext>
            </a:extLst>
          </p:cNvPr>
          <p:cNvSpPr>
            <a:spLocks noGrp="1"/>
          </p:cNvSpPr>
          <p:nvPr userDrawn="1">
            <p:ph type="body" sz="quarter" idx="19"/>
          </p:nvPr>
        </p:nvSpPr>
        <p:spPr>
          <a:xfrm>
            <a:off x="2564151" y="2519249"/>
            <a:ext cx="5826316" cy="286255"/>
          </a:xfrm>
        </p:spPr>
        <p:txBody>
          <a:bodyPr/>
          <a:lstStyle>
            <a:lvl1pPr marL="0" indent="0">
              <a:buNone/>
              <a:defRPr sz="1600" b="0"/>
            </a:lvl1pPr>
            <a:lvl2pPr marL="118530" indent="0">
              <a:buNone/>
              <a:defRPr/>
            </a:lvl2pPr>
            <a:lvl3pPr marL="215895" indent="0">
              <a:buNone/>
              <a:defRPr/>
            </a:lvl3pPr>
            <a:lvl4pPr marL="321725" indent="0">
              <a:buNone/>
              <a:defRPr/>
            </a:lvl4pPr>
            <a:lvl5pPr marL="414856" indent="0">
              <a:buNone/>
              <a:defRPr/>
            </a:lvl5pPr>
          </a:lstStyle>
          <a:p>
            <a:pPr lvl="0"/>
            <a:r>
              <a:rPr lang="en-US"/>
              <a:t>Click to edit Master text styles</a:t>
            </a:r>
          </a:p>
        </p:txBody>
      </p:sp>
      <p:sp>
        <p:nvSpPr>
          <p:cNvPr id="43" name="Text Placeholder 38">
            <a:extLst>
              <a:ext uri="{FF2B5EF4-FFF2-40B4-BE49-F238E27FC236}">
                <a16:creationId xmlns:a16="http://schemas.microsoft.com/office/drawing/2014/main" id="{C4EA9612-68F2-FE49-9F0D-C26A6F9D5B5B}"/>
              </a:ext>
            </a:extLst>
          </p:cNvPr>
          <p:cNvSpPr>
            <a:spLocks noGrp="1"/>
          </p:cNvSpPr>
          <p:nvPr userDrawn="1">
            <p:ph type="body" sz="quarter" idx="20"/>
          </p:nvPr>
        </p:nvSpPr>
        <p:spPr>
          <a:xfrm>
            <a:off x="2564151" y="3559280"/>
            <a:ext cx="5826316" cy="328313"/>
          </a:xfrm>
        </p:spPr>
        <p:txBody>
          <a:bodyPr/>
          <a:lstStyle>
            <a:lvl1pPr marL="0" indent="0">
              <a:buNone/>
              <a:defRPr sz="1900" b="1"/>
            </a:lvl1pPr>
            <a:lvl2pPr marL="118530" indent="0">
              <a:buNone/>
              <a:defRPr/>
            </a:lvl2pPr>
            <a:lvl3pPr marL="215895" indent="0">
              <a:buNone/>
              <a:defRPr/>
            </a:lvl3pPr>
            <a:lvl4pPr marL="321725" indent="0">
              <a:buNone/>
              <a:defRPr/>
            </a:lvl4pPr>
            <a:lvl5pPr marL="414856" indent="0">
              <a:buNone/>
              <a:defRPr/>
            </a:lvl5pPr>
          </a:lstStyle>
          <a:p>
            <a:pPr lvl="0"/>
            <a:r>
              <a:rPr lang="en-US"/>
              <a:t>Click to edit Master text styles</a:t>
            </a:r>
          </a:p>
        </p:txBody>
      </p:sp>
      <p:sp>
        <p:nvSpPr>
          <p:cNvPr id="44" name="Text Placeholder 38">
            <a:extLst>
              <a:ext uri="{FF2B5EF4-FFF2-40B4-BE49-F238E27FC236}">
                <a16:creationId xmlns:a16="http://schemas.microsoft.com/office/drawing/2014/main" id="{79BF31A7-530E-1E41-94FC-FA9E7BC6C34C}"/>
              </a:ext>
            </a:extLst>
          </p:cNvPr>
          <p:cNvSpPr>
            <a:spLocks noGrp="1"/>
          </p:cNvSpPr>
          <p:nvPr userDrawn="1">
            <p:ph type="body" sz="quarter" idx="21"/>
          </p:nvPr>
        </p:nvSpPr>
        <p:spPr>
          <a:xfrm>
            <a:off x="2564151" y="3853417"/>
            <a:ext cx="5826316" cy="286255"/>
          </a:xfrm>
        </p:spPr>
        <p:txBody>
          <a:bodyPr/>
          <a:lstStyle>
            <a:lvl1pPr marL="0" indent="0">
              <a:buNone/>
              <a:defRPr sz="1600" b="0"/>
            </a:lvl1pPr>
            <a:lvl2pPr marL="118530" indent="0">
              <a:buNone/>
              <a:defRPr/>
            </a:lvl2pPr>
            <a:lvl3pPr marL="215895" indent="0">
              <a:buNone/>
              <a:defRPr/>
            </a:lvl3pPr>
            <a:lvl4pPr marL="321725" indent="0">
              <a:buNone/>
              <a:defRPr/>
            </a:lvl4pPr>
            <a:lvl5pPr marL="414856" indent="0">
              <a:buNone/>
              <a:defRPr/>
            </a:lvl5pPr>
          </a:lstStyle>
          <a:p>
            <a:pPr lvl="0"/>
            <a:r>
              <a:rPr lang="en-US"/>
              <a:t>Click to edit Master text styles</a:t>
            </a:r>
          </a:p>
        </p:txBody>
      </p:sp>
      <p:sp>
        <p:nvSpPr>
          <p:cNvPr id="45" name="Text Placeholder 38">
            <a:extLst>
              <a:ext uri="{FF2B5EF4-FFF2-40B4-BE49-F238E27FC236}">
                <a16:creationId xmlns:a16="http://schemas.microsoft.com/office/drawing/2014/main" id="{2FC45632-E38B-EE49-BF1C-ACA50BB521F0}"/>
              </a:ext>
            </a:extLst>
          </p:cNvPr>
          <p:cNvSpPr>
            <a:spLocks noGrp="1"/>
          </p:cNvSpPr>
          <p:nvPr userDrawn="1">
            <p:ph type="body" sz="quarter" idx="22"/>
          </p:nvPr>
        </p:nvSpPr>
        <p:spPr>
          <a:xfrm>
            <a:off x="2564151" y="4899852"/>
            <a:ext cx="5826316" cy="328313"/>
          </a:xfrm>
        </p:spPr>
        <p:txBody>
          <a:bodyPr/>
          <a:lstStyle>
            <a:lvl1pPr marL="0" indent="0">
              <a:buNone/>
              <a:defRPr sz="1900" b="1"/>
            </a:lvl1pPr>
            <a:lvl2pPr marL="118530" indent="0">
              <a:buNone/>
              <a:defRPr/>
            </a:lvl2pPr>
            <a:lvl3pPr marL="215895" indent="0">
              <a:buNone/>
              <a:defRPr/>
            </a:lvl3pPr>
            <a:lvl4pPr marL="321725" indent="0">
              <a:buNone/>
              <a:defRPr/>
            </a:lvl4pPr>
            <a:lvl5pPr marL="414856" indent="0">
              <a:buNone/>
              <a:defRPr/>
            </a:lvl5pPr>
          </a:lstStyle>
          <a:p>
            <a:pPr lvl="0"/>
            <a:r>
              <a:rPr lang="en-US"/>
              <a:t>Click to edit Master text styles</a:t>
            </a:r>
          </a:p>
        </p:txBody>
      </p:sp>
      <p:sp>
        <p:nvSpPr>
          <p:cNvPr id="46" name="Text Placeholder 38">
            <a:extLst>
              <a:ext uri="{FF2B5EF4-FFF2-40B4-BE49-F238E27FC236}">
                <a16:creationId xmlns:a16="http://schemas.microsoft.com/office/drawing/2014/main" id="{DCE681FC-C488-A04F-8F37-E3BE5F140647}"/>
              </a:ext>
            </a:extLst>
          </p:cNvPr>
          <p:cNvSpPr>
            <a:spLocks noGrp="1"/>
          </p:cNvSpPr>
          <p:nvPr userDrawn="1">
            <p:ph type="body" sz="quarter" idx="23"/>
          </p:nvPr>
        </p:nvSpPr>
        <p:spPr>
          <a:xfrm>
            <a:off x="2564151" y="5193989"/>
            <a:ext cx="5826316" cy="286255"/>
          </a:xfrm>
        </p:spPr>
        <p:txBody>
          <a:bodyPr/>
          <a:lstStyle>
            <a:lvl1pPr marL="0" indent="0">
              <a:buNone/>
              <a:defRPr sz="1600" b="0"/>
            </a:lvl1pPr>
            <a:lvl2pPr marL="118530" indent="0">
              <a:buNone/>
              <a:defRPr/>
            </a:lvl2pPr>
            <a:lvl3pPr marL="215895" indent="0">
              <a:buNone/>
              <a:defRPr/>
            </a:lvl3pPr>
            <a:lvl4pPr marL="321725" indent="0">
              <a:buNone/>
              <a:defRPr/>
            </a:lvl4pPr>
            <a:lvl5pPr marL="414856" indent="0">
              <a:buNone/>
              <a:defRPr/>
            </a:lvl5pPr>
          </a:lstStyle>
          <a:p>
            <a:pPr lvl="0"/>
            <a:r>
              <a:rPr lang="en-US"/>
              <a:t>Click to edit Master text styles</a:t>
            </a:r>
          </a:p>
        </p:txBody>
      </p:sp>
      <p:sp>
        <p:nvSpPr>
          <p:cNvPr id="51" name="Footer Placeholder 50">
            <a:extLst>
              <a:ext uri="{FF2B5EF4-FFF2-40B4-BE49-F238E27FC236}">
                <a16:creationId xmlns:a16="http://schemas.microsoft.com/office/drawing/2014/main" id="{85A7982A-004D-7745-A737-44A85812F968}"/>
              </a:ext>
            </a:extLst>
          </p:cNvPr>
          <p:cNvSpPr>
            <a:spLocks noGrp="1"/>
          </p:cNvSpPr>
          <p:nvPr>
            <p:ph type="ftr" sz="quarter" idx="25"/>
          </p:nvPr>
        </p:nvSpPr>
        <p:spPr/>
        <p:txBody>
          <a:bodyPr/>
          <a:lstStyle/>
          <a:p>
            <a:r>
              <a:rPr lang="en-US"/>
              <a:t>Type division name here</a:t>
            </a:r>
          </a:p>
        </p:txBody>
      </p:sp>
    </p:spTree>
    <p:extLst>
      <p:ext uri="{BB962C8B-B14F-4D97-AF65-F5344CB8AC3E}">
        <p14:creationId xmlns:p14="http://schemas.microsoft.com/office/powerpoint/2010/main" val="3007000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Full-bleed image light background">
    <p:bg>
      <p:bgPr>
        <a:solidFill>
          <a:schemeClr val="tx2"/>
        </a:solidFill>
        <a:effectLst/>
      </p:bgPr>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A6B73010-DCFF-9A4A-971B-E9F09C5334BA}"/>
              </a:ext>
            </a:extLst>
          </p:cNvPr>
          <p:cNvSpPr>
            <a:spLocks noGrp="1"/>
          </p:cNvSpPr>
          <p:nvPr>
            <p:ph type="pic" sz="quarter" idx="13"/>
          </p:nvPr>
        </p:nvSpPr>
        <p:spPr>
          <a:xfrm>
            <a:off x="0" y="0"/>
            <a:ext cx="12192000" cy="6858000"/>
          </a:xfrm>
          <a:solidFill>
            <a:schemeClr val="tx2">
              <a:lumMod val="60000"/>
              <a:lumOff val="40000"/>
            </a:schemeClr>
          </a:solidFill>
        </p:spPr>
        <p:txBody>
          <a:bodyPr anchor="ctr"/>
          <a:lstStyle>
            <a:lvl1pPr marL="0" indent="0" algn="ctr">
              <a:buNone/>
              <a:defRPr/>
            </a:lvl1pPr>
          </a:lstStyle>
          <a:p>
            <a:r>
              <a:rPr lang="en-US"/>
              <a:t>Click icon to add picture</a:t>
            </a:r>
          </a:p>
        </p:txBody>
      </p:sp>
      <p:sp>
        <p:nvSpPr>
          <p:cNvPr id="5" name="Slide Number Placeholder 4"/>
          <p:cNvSpPr>
            <a:spLocks noGrp="1"/>
          </p:cNvSpPr>
          <p:nvPr>
            <p:ph type="sldNum" sz="quarter" idx="12"/>
          </p:nvPr>
        </p:nvSpPr>
        <p:spPr/>
        <p:txBody>
          <a:bodyPr/>
          <a:lstStyle/>
          <a:p>
            <a:fld id="{90F9BDA0-AF0E-4BA8-B742-3B9C92A3E6FE}" type="slidenum">
              <a:rPr lang="en-US" smtClean="0"/>
              <a:t>‹#›</a:t>
            </a:fld>
            <a:endParaRPr lang="en-US"/>
          </a:p>
        </p:txBody>
      </p:sp>
      <p:sp>
        <p:nvSpPr>
          <p:cNvPr id="4" name="Footer Placeholder 3">
            <a:extLst>
              <a:ext uri="{FF2B5EF4-FFF2-40B4-BE49-F238E27FC236}">
                <a16:creationId xmlns:a16="http://schemas.microsoft.com/office/drawing/2014/main" id="{8E4D2472-4EE6-C448-9F15-8C75193DA95C}"/>
              </a:ext>
            </a:extLst>
          </p:cNvPr>
          <p:cNvSpPr>
            <a:spLocks noGrp="1"/>
          </p:cNvSpPr>
          <p:nvPr>
            <p:ph type="ftr" sz="quarter" idx="3"/>
          </p:nvPr>
        </p:nvSpPr>
        <p:spPr>
          <a:xfrm>
            <a:off x="7969405" y="6241565"/>
            <a:ext cx="3273860" cy="366183"/>
          </a:xfrm>
          <a:prstGeom prst="rect">
            <a:avLst/>
          </a:prstGeom>
        </p:spPr>
        <p:txBody>
          <a:bodyPr vert="horz" lIns="91440" tIns="45720" rIns="91440" bIns="45720" rtlCol="0" anchor="ctr"/>
          <a:lstStyle>
            <a:lvl1pPr algn="r">
              <a:defRPr sz="1067">
                <a:solidFill>
                  <a:schemeClr val="accent1"/>
                </a:solidFill>
              </a:defRPr>
            </a:lvl1pPr>
          </a:lstStyle>
          <a:p>
            <a:r>
              <a:rPr lang="en-US"/>
              <a:t>Type division name here</a:t>
            </a:r>
          </a:p>
        </p:txBody>
      </p:sp>
      <p:sp>
        <p:nvSpPr>
          <p:cNvPr id="7" name="TextBox 6">
            <a:extLst>
              <a:ext uri="{FF2B5EF4-FFF2-40B4-BE49-F238E27FC236}">
                <a16:creationId xmlns:a16="http://schemas.microsoft.com/office/drawing/2014/main" id="{457E1A05-8BEA-C340-A5A9-DFD9053D0678}"/>
              </a:ext>
            </a:extLst>
          </p:cNvPr>
          <p:cNvSpPr txBox="1"/>
          <p:nvPr userDrawn="1"/>
        </p:nvSpPr>
        <p:spPr>
          <a:xfrm>
            <a:off x="1097280" y="6332817"/>
            <a:ext cx="3942944" cy="215444"/>
          </a:xfrm>
          <a:prstGeom prst="rect">
            <a:avLst/>
          </a:prstGeom>
          <a:noFill/>
        </p:spPr>
        <p:txBody>
          <a:bodyPr wrap="square" rtlCol="0">
            <a:spAutoFit/>
          </a:bodyPr>
          <a:lstStyle/>
          <a:p>
            <a:pPr marL="0" marR="0" lvl="0" indent="0" algn="l" defTabSz="914377" rtl="0" eaLnBrk="1" fontAlgn="auto" latinLnBrk="0" hangingPunct="1">
              <a:lnSpc>
                <a:spcPct val="100000"/>
              </a:lnSpc>
              <a:spcBef>
                <a:spcPct val="0"/>
              </a:spcBef>
              <a:spcAft>
                <a:spcPct val="0"/>
              </a:spcAft>
              <a:buClrTx/>
              <a:buSzTx/>
              <a:buFontTx/>
              <a:buNone/>
              <a:defRPr/>
            </a:pPr>
            <a:r>
              <a:rPr kumimoji="0" lang="en-US" sz="800" b="0" i="0" u="none" strike="noStrike" kern="1200" cap="none" spc="0" normalizeH="0" baseline="0" noProof="0">
                <a:ln>
                  <a:noFill/>
                </a:ln>
                <a:solidFill>
                  <a:schemeClr val="tx2"/>
                </a:solidFill>
                <a:effectLst/>
                <a:uLnTx/>
                <a:uFillTx/>
                <a:latin typeface="Arial" panose="020B0604020202020204" pitchFamily="34" charset="0"/>
                <a:ea typeface="+mn-ea"/>
                <a:cs typeface="Arial" panose="020B0604020202020204" pitchFamily="34" charset="0"/>
              </a:rPr>
              <a:t>© 2023 United HealthCare Services, Inc. All Rights Reserved.</a:t>
            </a:r>
          </a:p>
        </p:txBody>
      </p:sp>
      <p:sp>
        <p:nvSpPr>
          <p:cNvPr id="8" name="Primary-Client-Logo">
            <a:extLst>
              <a:ext uri="{FF2B5EF4-FFF2-40B4-BE49-F238E27FC236}">
                <a16:creationId xmlns:a16="http://schemas.microsoft.com/office/drawing/2014/main" id="{3E10119E-13B3-BF4F-9771-A3F130658023}"/>
              </a:ext>
            </a:extLst>
          </p:cNvPr>
          <p:cNvSpPr/>
          <p:nvPr userDrawn="1"/>
        </p:nvSpPr>
        <p:spPr>
          <a:xfrm>
            <a:off x="609602" y="6213960"/>
            <a:ext cx="177533" cy="309701"/>
          </a:xfrm>
          <a:custGeom>
            <a:avLst/>
            <a:gdLst>
              <a:gd name="connsiteX0" fmla="*/ 127837 w 460213"/>
              <a:gd name="connsiteY0" fmla="*/ 766124 h 802827"/>
              <a:gd name="connsiteX1" fmla="*/ 127837 w 460213"/>
              <a:gd name="connsiteY1" fmla="*/ 766124 h 802827"/>
              <a:gd name="connsiteX2" fmla="*/ 208268 w 460213"/>
              <a:gd name="connsiteY2" fmla="*/ 779518 h 802827"/>
              <a:gd name="connsiteX3" fmla="*/ 413872 w 460213"/>
              <a:gd name="connsiteY3" fmla="*/ 522893 h 802827"/>
              <a:gd name="connsiteX4" fmla="*/ 413872 w 460213"/>
              <a:gd name="connsiteY4" fmla="*/ 21966 h 802827"/>
              <a:gd name="connsiteX5" fmla="*/ 460213 w 460213"/>
              <a:gd name="connsiteY5" fmla="*/ 0 h 802827"/>
              <a:gd name="connsiteX6" fmla="*/ 460213 w 460213"/>
              <a:gd name="connsiteY6" fmla="*/ 531733 h 802827"/>
              <a:gd name="connsiteX7" fmla="*/ 247684 w 460213"/>
              <a:gd name="connsiteY7" fmla="*/ 802823 h 802827"/>
              <a:gd name="connsiteX8" fmla="*/ 127837 w 460213"/>
              <a:gd name="connsiteY8" fmla="*/ 766124 h 802827"/>
              <a:gd name="connsiteX9" fmla="*/ 75104 w 460213"/>
              <a:gd name="connsiteY9" fmla="*/ 715228 h 802827"/>
              <a:gd name="connsiteX10" fmla="*/ 75104 w 460213"/>
              <a:gd name="connsiteY10" fmla="*/ 715228 h 802827"/>
              <a:gd name="connsiteX11" fmla="*/ 155535 w 460213"/>
              <a:gd name="connsiteY11" fmla="*/ 730765 h 802827"/>
              <a:gd name="connsiteX12" fmla="*/ 325452 w 460213"/>
              <a:gd name="connsiteY12" fmla="*/ 521286 h 802827"/>
              <a:gd name="connsiteX13" fmla="*/ 325452 w 460213"/>
              <a:gd name="connsiteY13" fmla="*/ 60540 h 802827"/>
              <a:gd name="connsiteX14" fmla="*/ 370727 w 460213"/>
              <a:gd name="connsiteY14" fmla="*/ 39110 h 802827"/>
              <a:gd name="connsiteX15" fmla="*/ 370727 w 460213"/>
              <a:gd name="connsiteY15" fmla="*/ 525036 h 802827"/>
              <a:gd name="connsiteX16" fmla="*/ 187494 w 460213"/>
              <a:gd name="connsiteY16" fmla="*/ 754874 h 802827"/>
              <a:gd name="connsiteX17" fmla="*/ 75104 w 460213"/>
              <a:gd name="connsiteY17" fmla="*/ 715228 h 802827"/>
              <a:gd name="connsiteX18" fmla="*/ 43145 w 460213"/>
              <a:gd name="connsiteY18" fmla="*/ 669689 h 802827"/>
              <a:gd name="connsiteX19" fmla="*/ 43145 w 460213"/>
              <a:gd name="connsiteY19" fmla="*/ 669689 h 802827"/>
              <a:gd name="connsiteX20" fmla="*/ 110259 w 460213"/>
              <a:gd name="connsiteY20" fmla="*/ 681744 h 802827"/>
              <a:gd name="connsiteX21" fmla="*/ 238096 w 460213"/>
              <a:gd name="connsiteY21" fmla="*/ 523697 h 802827"/>
              <a:gd name="connsiteX22" fmla="*/ 238096 w 460213"/>
              <a:gd name="connsiteY22" fmla="*/ 99114 h 802827"/>
              <a:gd name="connsiteX23" fmla="*/ 282839 w 460213"/>
              <a:gd name="connsiteY23" fmla="*/ 77684 h 802827"/>
              <a:gd name="connsiteX24" fmla="*/ 282839 w 460213"/>
              <a:gd name="connsiteY24" fmla="*/ 517000 h 802827"/>
              <a:gd name="connsiteX25" fmla="*/ 140354 w 460213"/>
              <a:gd name="connsiteY25" fmla="*/ 703977 h 802827"/>
              <a:gd name="connsiteX26" fmla="*/ 43145 w 460213"/>
              <a:gd name="connsiteY26" fmla="*/ 669689 h 802827"/>
              <a:gd name="connsiteX27" fmla="*/ 196549 w 460213"/>
              <a:gd name="connsiteY27" fmla="*/ 535751 h 802827"/>
              <a:gd name="connsiteX28" fmla="*/ 196549 w 460213"/>
              <a:gd name="connsiteY28" fmla="*/ 116526 h 802827"/>
              <a:gd name="connsiteX29" fmla="*/ 0 w 460213"/>
              <a:gd name="connsiteY29" fmla="*/ 205729 h 802827"/>
              <a:gd name="connsiteX30" fmla="*/ 0 w 460213"/>
              <a:gd name="connsiteY30" fmla="*/ 545931 h 802827"/>
              <a:gd name="connsiteX31" fmla="*/ 100672 w 460213"/>
              <a:gd name="connsiteY31" fmla="*/ 654420 h 802827"/>
              <a:gd name="connsiteX32" fmla="*/ 196549 w 460213"/>
              <a:gd name="connsiteY32" fmla="*/ 535751 h 802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60213" h="802827">
                <a:moveTo>
                  <a:pt x="127837" y="766124"/>
                </a:moveTo>
                <a:lnTo>
                  <a:pt x="127837" y="766124"/>
                </a:lnTo>
                <a:cubicBezTo>
                  <a:pt x="153138" y="774696"/>
                  <a:pt x="179771" y="779518"/>
                  <a:pt x="208268" y="779518"/>
                </a:cubicBezTo>
                <a:cubicBezTo>
                  <a:pt x="329447" y="779518"/>
                  <a:pt x="413872" y="691119"/>
                  <a:pt x="413872" y="522893"/>
                </a:cubicBezTo>
                <a:lnTo>
                  <a:pt x="413872" y="21966"/>
                </a:lnTo>
                <a:lnTo>
                  <a:pt x="460213" y="0"/>
                </a:lnTo>
                <a:lnTo>
                  <a:pt x="460213" y="531733"/>
                </a:lnTo>
                <a:cubicBezTo>
                  <a:pt x="460213" y="703174"/>
                  <a:pt x="372325" y="802823"/>
                  <a:pt x="247684" y="802823"/>
                </a:cubicBezTo>
                <a:cubicBezTo>
                  <a:pt x="204539" y="803091"/>
                  <a:pt x="163791" y="789697"/>
                  <a:pt x="127837" y="766124"/>
                </a:cubicBezTo>
                <a:close/>
                <a:moveTo>
                  <a:pt x="75104" y="715228"/>
                </a:moveTo>
                <a:lnTo>
                  <a:pt x="75104" y="715228"/>
                </a:lnTo>
                <a:cubicBezTo>
                  <a:pt x="103069" y="724604"/>
                  <a:pt x="131033" y="730765"/>
                  <a:pt x="155535" y="730765"/>
                </a:cubicBezTo>
                <a:cubicBezTo>
                  <a:pt x="257272" y="730765"/>
                  <a:pt x="325452" y="666475"/>
                  <a:pt x="325452" y="521286"/>
                </a:cubicBezTo>
                <a:lnTo>
                  <a:pt x="325452" y="60540"/>
                </a:lnTo>
                <a:lnTo>
                  <a:pt x="370727" y="39110"/>
                </a:lnTo>
                <a:lnTo>
                  <a:pt x="370727" y="525036"/>
                </a:lnTo>
                <a:cubicBezTo>
                  <a:pt x="370727" y="677190"/>
                  <a:pt x="294025" y="754874"/>
                  <a:pt x="187494" y="754874"/>
                </a:cubicBezTo>
                <a:cubicBezTo>
                  <a:pt x="148611" y="754874"/>
                  <a:pt x="108661" y="739873"/>
                  <a:pt x="75104" y="715228"/>
                </a:cubicBezTo>
                <a:close/>
                <a:moveTo>
                  <a:pt x="43145" y="669689"/>
                </a:moveTo>
                <a:lnTo>
                  <a:pt x="43145" y="669689"/>
                </a:lnTo>
                <a:cubicBezTo>
                  <a:pt x="67647" y="677190"/>
                  <a:pt x="90551" y="681744"/>
                  <a:pt x="110259" y="681744"/>
                </a:cubicBezTo>
                <a:cubicBezTo>
                  <a:pt x="189625" y="681744"/>
                  <a:pt x="238096" y="638348"/>
                  <a:pt x="238096" y="523697"/>
                </a:cubicBezTo>
                <a:lnTo>
                  <a:pt x="238096" y="99114"/>
                </a:lnTo>
                <a:lnTo>
                  <a:pt x="282839" y="77684"/>
                </a:lnTo>
                <a:lnTo>
                  <a:pt x="282839" y="517000"/>
                </a:lnTo>
                <a:cubicBezTo>
                  <a:pt x="282839" y="645580"/>
                  <a:pt x="224247" y="703977"/>
                  <a:pt x="140354" y="703977"/>
                </a:cubicBezTo>
                <a:cubicBezTo>
                  <a:pt x="105199" y="703977"/>
                  <a:pt x="71908" y="691655"/>
                  <a:pt x="43145" y="669689"/>
                </a:cubicBezTo>
                <a:close/>
                <a:moveTo>
                  <a:pt x="196549" y="535751"/>
                </a:moveTo>
                <a:lnTo>
                  <a:pt x="196549" y="116526"/>
                </a:lnTo>
                <a:lnTo>
                  <a:pt x="0" y="205729"/>
                </a:lnTo>
                <a:lnTo>
                  <a:pt x="0" y="545931"/>
                </a:lnTo>
                <a:cubicBezTo>
                  <a:pt x="0" y="610757"/>
                  <a:pt x="40482" y="654420"/>
                  <a:pt x="100672" y="654420"/>
                </a:cubicBezTo>
                <a:cubicBezTo>
                  <a:pt x="159796" y="654152"/>
                  <a:pt x="196549" y="610221"/>
                  <a:pt x="196549" y="535751"/>
                </a:cubicBezTo>
                <a:close/>
              </a:path>
            </a:pathLst>
          </a:custGeom>
          <a:solidFill>
            <a:srgbClr val="002677"/>
          </a:solidFill>
          <a:ln w="2643" cap="flat">
            <a:noFill/>
            <a:prstDash val="solid"/>
            <a:miter/>
          </a:ln>
        </p:spPr>
        <p:txBody>
          <a:bodyPr rtlCol="0" anchor="ctr"/>
          <a:lstStyle/>
          <a:p>
            <a:endParaRPr lang="en-US" sz="2400"/>
          </a:p>
        </p:txBody>
      </p:sp>
    </p:spTree>
    <p:extLst>
      <p:ext uri="{BB962C8B-B14F-4D97-AF65-F5344CB8AC3E}">
        <p14:creationId xmlns:p14="http://schemas.microsoft.com/office/powerpoint/2010/main" val="1840736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Full-bleed image dark background">
    <p:bg>
      <p:bgPr>
        <a:solidFill>
          <a:schemeClr val="tx2"/>
        </a:solidFill>
        <a:effectLst/>
      </p:bgPr>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A6B73010-DCFF-9A4A-971B-E9F09C5334BA}"/>
              </a:ext>
            </a:extLst>
          </p:cNvPr>
          <p:cNvSpPr>
            <a:spLocks noGrp="1"/>
          </p:cNvSpPr>
          <p:nvPr>
            <p:ph type="pic" sz="quarter" idx="13"/>
          </p:nvPr>
        </p:nvSpPr>
        <p:spPr>
          <a:xfrm>
            <a:off x="0" y="0"/>
            <a:ext cx="12192000" cy="6858000"/>
          </a:xfrm>
          <a:solidFill>
            <a:schemeClr val="tx2"/>
          </a:solidFill>
        </p:spPr>
        <p:txBody>
          <a:bodyPr anchor="ctr"/>
          <a:lstStyle>
            <a:lvl1pPr marL="0" indent="0" algn="ctr">
              <a:buNone/>
              <a:defRPr>
                <a:solidFill>
                  <a:schemeClr val="bg1"/>
                </a:solidFill>
              </a:defRPr>
            </a:lvl1pPr>
          </a:lstStyle>
          <a:p>
            <a:r>
              <a:rPr lang="en-US"/>
              <a:t>Click icon to add picture</a:t>
            </a:r>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90F9BDA0-AF0E-4BA8-B742-3B9C92A3E6FE}" type="slidenum">
              <a:rPr lang="en-US" smtClean="0"/>
              <a:t>‹#›</a:t>
            </a:fld>
            <a:endParaRPr lang="en-US"/>
          </a:p>
        </p:txBody>
      </p:sp>
      <p:sp>
        <p:nvSpPr>
          <p:cNvPr id="4" name="Footer Placeholder 3">
            <a:extLst>
              <a:ext uri="{FF2B5EF4-FFF2-40B4-BE49-F238E27FC236}">
                <a16:creationId xmlns:a16="http://schemas.microsoft.com/office/drawing/2014/main" id="{8E4D2472-4EE6-C448-9F15-8C75193DA95C}"/>
              </a:ext>
            </a:extLst>
          </p:cNvPr>
          <p:cNvSpPr>
            <a:spLocks noGrp="1"/>
          </p:cNvSpPr>
          <p:nvPr>
            <p:ph type="ftr" sz="quarter" idx="3"/>
          </p:nvPr>
        </p:nvSpPr>
        <p:spPr>
          <a:xfrm>
            <a:off x="7959493" y="6241565"/>
            <a:ext cx="3283772" cy="366183"/>
          </a:xfrm>
          <a:prstGeom prst="rect">
            <a:avLst/>
          </a:prstGeom>
        </p:spPr>
        <p:txBody>
          <a:bodyPr vert="horz" lIns="91440" tIns="45720" rIns="91440" bIns="45720" rtlCol="0" anchor="ctr"/>
          <a:lstStyle>
            <a:lvl1pPr algn="r">
              <a:defRPr sz="1067">
                <a:solidFill>
                  <a:schemeClr val="bg1"/>
                </a:solidFill>
              </a:defRPr>
            </a:lvl1pPr>
          </a:lstStyle>
          <a:p>
            <a:r>
              <a:rPr lang="en-US"/>
              <a:t>Type division name here</a:t>
            </a:r>
          </a:p>
        </p:txBody>
      </p:sp>
      <p:sp>
        <p:nvSpPr>
          <p:cNvPr id="7" name="TextBox 6">
            <a:extLst>
              <a:ext uri="{FF2B5EF4-FFF2-40B4-BE49-F238E27FC236}">
                <a16:creationId xmlns:a16="http://schemas.microsoft.com/office/drawing/2014/main" id="{513B21B1-1CC2-6640-8C36-C1582A51D4C9}"/>
              </a:ext>
            </a:extLst>
          </p:cNvPr>
          <p:cNvSpPr txBox="1"/>
          <p:nvPr userDrawn="1"/>
        </p:nvSpPr>
        <p:spPr>
          <a:xfrm>
            <a:off x="1097280" y="6332817"/>
            <a:ext cx="3942944" cy="215444"/>
          </a:xfrm>
          <a:prstGeom prst="rect">
            <a:avLst/>
          </a:prstGeom>
          <a:noFill/>
        </p:spPr>
        <p:txBody>
          <a:bodyPr wrap="square" rtlCol="0">
            <a:spAutoFit/>
          </a:bodyPr>
          <a:lstStyle/>
          <a:p>
            <a:pPr marL="0" marR="0" lvl="0" indent="0" algn="l" defTabSz="914377" rtl="0" eaLnBrk="1" fontAlgn="auto" latinLnBrk="0" hangingPunct="1">
              <a:lnSpc>
                <a:spcPct val="100000"/>
              </a:lnSpc>
              <a:spcBef>
                <a:spcPct val="0"/>
              </a:spcBef>
              <a:spcAft>
                <a:spcPct val="0"/>
              </a:spcAft>
              <a:buClrTx/>
              <a:buSzTx/>
              <a:buFontTx/>
              <a:buNone/>
              <a:defRPr/>
            </a:pPr>
            <a:r>
              <a:rPr kumimoji="0" lang="en-US" sz="8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 2023 United HealthCare Services, Inc. All Rights Reserved.</a:t>
            </a:r>
          </a:p>
        </p:txBody>
      </p:sp>
      <p:sp>
        <p:nvSpPr>
          <p:cNvPr id="8" name="Primary-Client-Logo">
            <a:extLst>
              <a:ext uri="{FF2B5EF4-FFF2-40B4-BE49-F238E27FC236}">
                <a16:creationId xmlns:a16="http://schemas.microsoft.com/office/drawing/2014/main" id="{CB97FD1F-3432-5F42-BA9B-FE85EE343C75}"/>
              </a:ext>
            </a:extLst>
          </p:cNvPr>
          <p:cNvSpPr/>
          <p:nvPr userDrawn="1"/>
        </p:nvSpPr>
        <p:spPr>
          <a:xfrm>
            <a:off x="609602" y="6213960"/>
            <a:ext cx="177533" cy="309701"/>
          </a:xfrm>
          <a:custGeom>
            <a:avLst/>
            <a:gdLst>
              <a:gd name="connsiteX0" fmla="*/ 127837 w 460213"/>
              <a:gd name="connsiteY0" fmla="*/ 766124 h 802827"/>
              <a:gd name="connsiteX1" fmla="*/ 127837 w 460213"/>
              <a:gd name="connsiteY1" fmla="*/ 766124 h 802827"/>
              <a:gd name="connsiteX2" fmla="*/ 208268 w 460213"/>
              <a:gd name="connsiteY2" fmla="*/ 779518 h 802827"/>
              <a:gd name="connsiteX3" fmla="*/ 413872 w 460213"/>
              <a:gd name="connsiteY3" fmla="*/ 522893 h 802827"/>
              <a:gd name="connsiteX4" fmla="*/ 413872 w 460213"/>
              <a:gd name="connsiteY4" fmla="*/ 21966 h 802827"/>
              <a:gd name="connsiteX5" fmla="*/ 460213 w 460213"/>
              <a:gd name="connsiteY5" fmla="*/ 0 h 802827"/>
              <a:gd name="connsiteX6" fmla="*/ 460213 w 460213"/>
              <a:gd name="connsiteY6" fmla="*/ 531733 h 802827"/>
              <a:gd name="connsiteX7" fmla="*/ 247684 w 460213"/>
              <a:gd name="connsiteY7" fmla="*/ 802823 h 802827"/>
              <a:gd name="connsiteX8" fmla="*/ 127837 w 460213"/>
              <a:gd name="connsiteY8" fmla="*/ 766124 h 802827"/>
              <a:gd name="connsiteX9" fmla="*/ 75104 w 460213"/>
              <a:gd name="connsiteY9" fmla="*/ 715228 h 802827"/>
              <a:gd name="connsiteX10" fmla="*/ 75104 w 460213"/>
              <a:gd name="connsiteY10" fmla="*/ 715228 h 802827"/>
              <a:gd name="connsiteX11" fmla="*/ 155535 w 460213"/>
              <a:gd name="connsiteY11" fmla="*/ 730765 h 802827"/>
              <a:gd name="connsiteX12" fmla="*/ 325452 w 460213"/>
              <a:gd name="connsiteY12" fmla="*/ 521286 h 802827"/>
              <a:gd name="connsiteX13" fmla="*/ 325452 w 460213"/>
              <a:gd name="connsiteY13" fmla="*/ 60540 h 802827"/>
              <a:gd name="connsiteX14" fmla="*/ 370727 w 460213"/>
              <a:gd name="connsiteY14" fmla="*/ 39110 h 802827"/>
              <a:gd name="connsiteX15" fmla="*/ 370727 w 460213"/>
              <a:gd name="connsiteY15" fmla="*/ 525036 h 802827"/>
              <a:gd name="connsiteX16" fmla="*/ 187494 w 460213"/>
              <a:gd name="connsiteY16" fmla="*/ 754874 h 802827"/>
              <a:gd name="connsiteX17" fmla="*/ 75104 w 460213"/>
              <a:gd name="connsiteY17" fmla="*/ 715228 h 802827"/>
              <a:gd name="connsiteX18" fmla="*/ 43145 w 460213"/>
              <a:gd name="connsiteY18" fmla="*/ 669689 h 802827"/>
              <a:gd name="connsiteX19" fmla="*/ 43145 w 460213"/>
              <a:gd name="connsiteY19" fmla="*/ 669689 h 802827"/>
              <a:gd name="connsiteX20" fmla="*/ 110259 w 460213"/>
              <a:gd name="connsiteY20" fmla="*/ 681744 h 802827"/>
              <a:gd name="connsiteX21" fmla="*/ 238096 w 460213"/>
              <a:gd name="connsiteY21" fmla="*/ 523697 h 802827"/>
              <a:gd name="connsiteX22" fmla="*/ 238096 w 460213"/>
              <a:gd name="connsiteY22" fmla="*/ 99114 h 802827"/>
              <a:gd name="connsiteX23" fmla="*/ 282839 w 460213"/>
              <a:gd name="connsiteY23" fmla="*/ 77684 h 802827"/>
              <a:gd name="connsiteX24" fmla="*/ 282839 w 460213"/>
              <a:gd name="connsiteY24" fmla="*/ 517000 h 802827"/>
              <a:gd name="connsiteX25" fmla="*/ 140354 w 460213"/>
              <a:gd name="connsiteY25" fmla="*/ 703977 h 802827"/>
              <a:gd name="connsiteX26" fmla="*/ 43145 w 460213"/>
              <a:gd name="connsiteY26" fmla="*/ 669689 h 802827"/>
              <a:gd name="connsiteX27" fmla="*/ 196549 w 460213"/>
              <a:gd name="connsiteY27" fmla="*/ 535751 h 802827"/>
              <a:gd name="connsiteX28" fmla="*/ 196549 w 460213"/>
              <a:gd name="connsiteY28" fmla="*/ 116526 h 802827"/>
              <a:gd name="connsiteX29" fmla="*/ 0 w 460213"/>
              <a:gd name="connsiteY29" fmla="*/ 205729 h 802827"/>
              <a:gd name="connsiteX30" fmla="*/ 0 w 460213"/>
              <a:gd name="connsiteY30" fmla="*/ 545931 h 802827"/>
              <a:gd name="connsiteX31" fmla="*/ 100672 w 460213"/>
              <a:gd name="connsiteY31" fmla="*/ 654420 h 802827"/>
              <a:gd name="connsiteX32" fmla="*/ 196549 w 460213"/>
              <a:gd name="connsiteY32" fmla="*/ 535751 h 802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60213" h="802827">
                <a:moveTo>
                  <a:pt x="127837" y="766124"/>
                </a:moveTo>
                <a:lnTo>
                  <a:pt x="127837" y="766124"/>
                </a:lnTo>
                <a:cubicBezTo>
                  <a:pt x="153138" y="774696"/>
                  <a:pt x="179771" y="779518"/>
                  <a:pt x="208268" y="779518"/>
                </a:cubicBezTo>
                <a:cubicBezTo>
                  <a:pt x="329447" y="779518"/>
                  <a:pt x="413872" y="691119"/>
                  <a:pt x="413872" y="522893"/>
                </a:cubicBezTo>
                <a:lnTo>
                  <a:pt x="413872" y="21966"/>
                </a:lnTo>
                <a:lnTo>
                  <a:pt x="460213" y="0"/>
                </a:lnTo>
                <a:lnTo>
                  <a:pt x="460213" y="531733"/>
                </a:lnTo>
                <a:cubicBezTo>
                  <a:pt x="460213" y="703174"/>
                  <a:pt x="372325" y="802823"/>
                  <a:pt x="247684" y="802823"/>
                </a:cubicBezTo>
                <a:cubicBezTo>
                  <a:pt x="204539" y="803091"/>
                  <a:pt x="163791" y="789697"/>
                  <a:pt x="127837" y="766124"/>
                </a:cubicBezTo>
                <a:close/>
                <a:moveTo>
                  <a:pt x="75104" y="715228"/>
                </a:moveTo>
                <a:lnTo>
                  <a:pt x="75104" y="715228"/>
                </a:lnTo>
                <a:cubicBezTo>
                  <a:pt x="103069" y="724604"/>
                  <a:pt x="131033" y="730765"/>
                  <a:pt x="155535" y="730765"/>
                </a:cubicBezTo>
                <a:cubicBezTo>
                  <a:pt x="257272" y="730765"/>
                  <a:pt x="325452" y="666475"/>
                  <a:pt x="325452" y="521286"/>
                </a:cubicBezTo>
                <a:lnTo>
                  <a:pt x="325452" y="60540"/>
                </a:lnTo>
                <a:lnTo>
                  <a:pt x="370727" y="39110"/>
                </a:lnTo>
                <a:lnTo>
                  <a:pt x="370727" y="525036"/>
                </a:lnTo>
                <a:cubicBezTo>
                  <a:pt x="370727" y="677190"/>
                  <a:pt x="294025" y="754874"/>
                  <a:pt x="187494" y="754874"/>
                </a:cubicBezTo>
                <a:cubicBezTo>
                  <a:pt x="148611" y="754874"/>
                  <a:pt x="108661" y="739873"/>
                  <a:pt x="75104" y="715228"/>
                </a:cubicBezTo>
                <a:close/>
                <a:moveTo>
                  <a:pt x="43145" y="669689"/>
                </a:moveTo>
                <a:lnTo>
                  <a:pt x="43145" y="669689"/>
                </a:lnTo>
                <a:cubicBezTo>
                  <a:pt x="67647" y="677190"/>
                  <a:pt x="90551" y="681744"/>
                  <a:pt x="110259" y="681744"/>
                </a:cubicBezTo>
                <a:cubicBezTo>
                  <a:pt x="189625" y="681744"/>
                  <a:pt x="238096" y="638348"/>
                  <a:pt x="238096" y="523697"/>
                </a:cubicBezTo>
                <a:lnTo>
                  <a:pt x="238096" y="99114"/>
                </a:lnTo>
                <a:lnTo>
                  <a:pt x="282839" y="77684"/>
                </a:lnTo>
                <a:lnTo>
                  <a:pt x="282839" y="517000"/>
                </a:lnTo>
                <a:cubicBezTo>
                  <a:pt x="282839" y="645580"/>
                  <a:pt x="224247" y="703977"/>
                  <a:pt x="140354" y="703977"/>
                </a:cubicBezTo>
                <a:cubicBezTo>
                  <a:pt x="105199" y="703977"/>
                  <a:pt x="71908" y="691655"/>
                  <a:pt x="43145" y="669689"/>
                </a:cubicBezTo>
                <a:close/>
                <a:moveTo>
                  <a:pt x="196549" y="535751"/>
                </a:moveTo>
                <a:lnTo>
                  <a:pt x="196549" y="116526"/>
                </a:lnTo>
                <a:lnTo>
                  <a:pt x="0" y="205729"/>
                </a:lnTo>
                <a:lnTo>
                  <a:pt x="0" y="545931"/>
                </a:lnTo>
                <a:cubicBezTo>
                  <a:pt x="0" y="610757"/>
                  <a:pt x="40482" y="654420"/>
                  <a:pt x="100672" y="654420"/>
                </a:cubicBezTo>
                <a:cubicBezTo>
                  <a:pt x="159796" y="654152"/>
                  <a:pt x="196549" y="610221"/>
                  <a:pt x="196549" y="535751"/>
                </a:cubicBezTo>
                <a:close/>
              </a:path>
            </a:pathLst>
          </a:custGeom>
          <a:solidFill>
            <a:srgbClr val="002677"/>
          </a:solidFill>
          <a:ln w="2643" cap="flat">
            <a:noFill/>
            <a:prstDash val="solid"/>
            <a:miter/>
          </a:ln>
        </p:spPr>
        <p:txBody>
          <a:bodyPr rtlCol="0" anchor="ctr"/>
          <a:lstStyle/>
          <a:p>
            <a:endParaRPr lang="en-US" sz="2400"/>
          </a:p>
        </p:txBody>
      </p:sp>
    </p:spTree>
    <p:extLst>
      <p:ext uri="{BB962C8B-B14F-4D97-AF65-F5344CB8AC3E}">
        <p14:creationId xmlns:p14="http://schemas.microsoft.com/office/powerpoint/2010/main" val="720890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_04">
    <p:spTree>
      <p:nvGrpSpPr>
        <p:cNvPr id="1" name=""/>
        <p:cNvGrpSpPr/>
        <p:nvPr/>
      </p:nvGrpSpPr>
      <p:grpSpPr>
        <a:xfrm>
          <a:off x="0" y="0"/>
          <a:ext cx="0" cy="0"/>
          <a:chOff x="0" y="0"/>
          <a:chExt cx="0" cy="0"/>
        </a:xfrm>
      </p:grpSpPr>
      <p:pic>
        <p:nvPicPr>
          <p:cNvPr id="12" name="Picture Placeholder 3">
            <a:extLst>
              <a:ext uri="{FF2B5EF4-FFF2-40B4-BE49-F238E27FC236}">
                <a16:creationId xmlns:a16="http://schemas.microsoft.com/office/drawing/2014/main" id="{7BBF347F-B7B6-7270-F7E0-96BC0A9AD738}"/>
              </a:ext>
            </a:extLst>
          </p:cNvPr>
          <p:cNvPicPr>
            <a:picLocks noChangeAspect="1"/>
          </p:cNvPicPr>
          <p:nvPr userDrawn="1"/>
        </p:nvPicPr>
        <p:blipFill>
          <a:blip r:embed="rId2">
            <a:extLst>
              <a:ext uri="{28A0092B-C50C-407E-A947-70E740481C1C}">
                <a14:useLocalDpi xmlns:a14="http://schemas.microsoft.com/office/drawing/2010/main"/>
              </a:ext>
            </a:extLst>
          </a:blip>
          <a:srcRect t="25602" b="20552"/>
          <a:stretch>
            <a:fillRect/>
          </a:stretch>
        </p:blipFill>
        <p:spPr>
          <a:xfrm>
            <a:off x="0" y="0"/>
            <a:ext cx="12192000" cy="4379384"/>
          </a:xfrm>
          <a:prstGeom prst="rect">
            <a:avLst/>
          </a:prstGeom>
        </p:spPr>
      </p:pic>
      <p:sp>
        <p:nvSpPr>
          <p:cNvPr id="13" name="Freeform 12">
            <a:extLst>
              <a:ext uri="{FF2B5EF4-FFF2-40B4-BE49-F238E27FC236}">
                <a16:creationId xmlns:a16="http://schemas.microsoft.com/office/drawing/2014/main" id="{E59709CE-7BDA-5B48-9A86-C3E223C68F97}"/>
              </a:ext>
            </a:extLst>
          </p:cNvPr>
          <p:cNvSpPr/>
          <p:nvPr userDrawn="1"/>
        </p:nvSpPr>
        <p:spPr>
          <a:xfrm>
            <a:off x="-15523" y="3713698"/>
            <a:ext cx="9183221" cy="1149585"/>
          </a:xfrm>
          <a:custGeom>
            <a:avLst/>
            <a:gdLst>
              <a:gd name="connsiteX0" fmla="*/ 0 w 6866310"/>
              <a:gd name="connsiteY0" fmla="*/ 0 h 862189"/>
              <a:gd name="connsiteX1" fmla="*/ 2230759 w 6866310"/>
              <a:gd name="connsiteY1" fmla="*/ 0 h 862189"/>
              <a:gd name="connsiteX2" fmla="*/ 4635551 w 6866310"/>
              <a:gd name="connsiteY2" fmla="*/ 0 h 862189"/>
              <a:gd name="connsiteX3" fmla="*/ 6866310 w 6866310"/>
              <a:gd name="connsiteY3" fmla="*/ 0 h 862189"/>
              <a:gd name="connsiteX4" fmla="*/ 6393773 w 6866310"/>
              <a:gd name="connsiteY4" fmla="*/ 862189 h 862189"/>
              <a:gd name="connsiteX5" fmla="*/ 4163014 w 6866310"/>
              <a:gd name="connsiteY5" fmla="*/ 862189 h 862189"/>
              <a:gd name="connsiteX6" fmla="*/ 2230759 w 6866310"/>
              <a:gd name="connsiteY6" fmla="*/ 862189 h 862189"/>
              <a:gd name="connsiteX7" fmla="*/ 0 w 6866310"/>
              <a:gd name="connsiteY7" fmla="*/ 862189 h 862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66310" h="862189">
                <a:moveTo>
                  <a:pt x="0" y="0"/>
                </a:moveTo>
                <a:lnTo>
                  <a:pt x="2230759" y="0"/>
                </a:lnTo>
                <a:lnTo>
                  <a:pt x="4635551" y="0"/>
                </a:lnTo>
                <a:lnTo>
                  <a:pt x="6866310" y="0"/>
                </a:lnTo>
                <a:lnTo>
                  <a:pt x="6393773" y="862189"/>
                </a:lnTo>
                <a:lnTo>
                  <a:pt x="4163014" y="862189"/>
                </a:lnTo>
                <a:lnTo>
                  <a:pt x="2230759" y="862189"/>
                </a:lnTo>
                <a:lnTo>
                  <a:pt x="0" y="862189"/>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400"/>
          </a:p>
        </p:txBody>
      </p:sp>
      <p:sp>
        <p:nvSpPr>
          <p:cNvPr id="2" name="Title 1">
            <a:extLst>
              <a:ext uri="{FF2B5EF4-FFF2-40B4-BE49-F238E27FC236}">
                <a16:creationId xmlns:a16="http://schemas.microsoft.com/office/drawing/2014/main" id="{6E65152D-294A-CB4D-A24A-4F357E1ABC0D}"/>
              </a:ext>
            </a:extLst>
          </p:cNvPr>
          <p:cNvSpPr>
            <a:spLocks noGrp="1"/>
          </p:cNvSpPr>
          <p:nvPr>
            <p:ph type="ctrTitle" hasCustomPrompt="1"/>
          </p:nvPr>
        </p:nvSpPr>
        <p:spPr>
          <a:xfrm>
            <a:off x="521216" y="3713698"/>
            <a:ext cx="8110012" cy="1128173"/>
          </a:xfrm>
        </p:spPr>
        <p:txBody>
          <a:bodyPr rIns="0" anchor="ctr" anchorCtr="0">
            <a:noAutofit/>
          </a:bodyPr>
          <a:lstStyle>
            <a:lvl1pPr algn="l">
              <a:defRPr sz="4267" spc="0" baseline="0">
                <a:solidFill>
                  <a:schemeClr val="bg1"/>
                </a:solidFill>
              </a:defRPr>
            </a:lvl1pPr>
          </a:lstStyle>
          <a:p>
            <a:r>
              <a:rPr lang="en-US"/>
              <a:t>Get to know your benefits</a:t>
            </a:r>
          </a:p>
        </p:txBody>
      </p:sp>
      <p:sp>
        <p:nvSpPr>
          <p:cNvPr id="3" name="Subtitle 2">
            <a:extLst>
              <a:ext uri="{FF2B5EF4-FFF2-40B4-BE49-F238E27FC236}">
                <a16:creationId xmlns:a16="http://schemas.microsoft.com/office/drawing/2014/main" id="{C4BACBDA-5A3D-3241-B917-E2149A7F0899}"/>
              </a:ext>
            </a:extLst>
          </p:cNvPr>
          <p:cNvSpPr>
            <a:spLocks noGrp="1"/>
          </p:cNvSpPr>
          <p:nvPr>
            <p:ph type="subTitle" idx="1"/>
          </p:nvPr>
        </p:nvSpPr>
        <p:spPr>
          <a:xfrm>
            <a:off x="505038" y="4945665"/>
            <a:ext cx="7891553" cy="428635"/>
          </a:xfrm>
        </p:spPr>
        <p:txBody>
          <a:bodyPr rIns="0">
            <a:noAutofit/>
          </a:bodyPr>
          <a:lstStyle>
            <a:lvl1pPr marL="0" indent="0" algn="l">
              <a:buNone/>
              <a:defRPr sz="1867">
                <a:solidFill>
                  <a:schemeClr val="accent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11" name="Rectangle 10">
            <a:extLst>
              <a:ext uri="{FF2B5EF4-FFF2-40B4-BE49-F238E27FC236}">
                <a16:creationId xmlns:a16="http://schemas.microsoft.com/office/drawing/2014/main" id="{93B11AB8-EAC3-A64E-8232-B09EC712489C}"/>
              </a:ext>
            </a:extLst>
          </p:cNvPr>
          <p:cNvSpPr/>
          <p:nvPr userDrawn="1"/>
        </p:nvSpPr>
        <p:spPr>
          <a:xfrm>
            <a:off x="432261" y="6138955"/>
            <a:ext cx="11150139" cy="5364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Rectangle 9">
            <a:extLst>
              <a:ext uri="{FF2B5EF4-FFF2-40B4-BE49-F238E27FC236}">
                <a16:creationId xmlns:a16="http://schemas.microsoft.com/office/drawing/2014/main" id="{C6B4250A-775D-EF48-A209-44384C0A5ECC}"/>
              </a:ext>
            </a:extLst>
          </p:cNvPr>
          <p:cNvSpPr/>
          <p:nvPr userDrawn="1"/>
        </p:nvSpPr>
        <p:spPr>
          <a:xfrm>
            <a:off x="7655698" y="6321552"/>
            <a:ext cx="3926703" cy="5364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4" name="Text Placeholder 4">
            <a:extLst>
              <a:ext uri="{FF2B5EF4-FFF2-40B4-BE49-F238E27FC236}">
                <a16:creationId xmlns:a16="http://schemas.microsoft.com/office/drawing/2014/main" id="{A255D382-36AC-134B-819C-C052D3A91439}"/>
              </a:ext>
            </a:extLst>
          </p:cNvPr>
          <p:cNvSpPr>
            <a:spLocks noGrp="1"/>
          </p:cNvSpPr>
          <p:nvPr>
            <p:ph type="body" sz="quarter" idx="11"/>
          </p:nvPr>
        </p:nvSpPr>
        <p:spPr>
          <a:xfrm>
            <a:off x="511451" y="6050870"/>
            <a:ext cx="3009900" cy="270245"/>
          </a:xfrm>
        </p:spPr>
        <p:txBody>
          <a:bodyPr/>
          <a:lstStyle>
            <a:lvl1pPr marL="0" indent="0">
              <a:buNone/>
              <a:defRPr sz="1333" b="0"/>
            </a:lvl1pPr>
            <a:lvl2pPr marL="118530" indent="0">
              <a:buNone/>
              <a:defRPr/>
            </a:lvl2pPr>
          </a:lstStyle>
          <a:p>
            <a:pPr lvl="0"/>
            <a:r>
              <a:rPr lang="en-US"/>
              <a:t>Click to edit Master text styles</a:t>
            </a:r>
          </a:p>
        </p:txBody>
      </p:sp>
      <p:pic>
        <p:nvPicPr>
          <p:cNvPr id="15" name="Primary-Client-Logo" descr="A close up of a sign&#10;&#10;Description automatically generated">
            <a:extLst>
              <a:ext uri="{FF2B5EF4-FFF2-40B4-BE49-F238E27FC236}">
                <a16:creationId xmlns:a16="http://schemas.microsoft.com/office/drawing/2014/main" id="{6308ECCF-E72D-0149-9005-B10DBD6FAA58}"/>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0080123" y="5703486"/>
            <a:ext cx="1505517" cy="536449"/>
          </a:xfrm>
          <a:prstGeom prst="rect">
            <a:avLst/>
          </a:prstGeom>
        </p:spPr>
      </p:pic>
      <p:sp>
        <p:nvSpPr>
          <p:cNvPr id="17" name="Primary-Client-Logo">
            <a:extLst>
              <a:ext uri="{FF2B5EF4-FFF2-40B4-BE49-F238E27FC236}">
                <a16:creationId xmlns:a16="http://schemas.microsoft.com/office/drawing/2014/main" id="{A5399BAC-8798-C4EB-EB0D-4160344E46C8}"/>
              </a:ext>
            </a:extLst>
          </p:cNvPr>
          <p:cNvSpPr/>
          <p:nvPr userDrawn="1"/>
        </p:nvSpPr>
        <p:spPr>
          <a:xfrm>
            <a:off x="609601" y="609601"/>
            <a:ext cx="613617" cy="1070436"/>
          </a:xfrm>
          <a:custGeom>
            <a:avLst/>
            <a:gdLst>
              <a:gd name="connsiteX0" fmla="*/ 127837 w 460213"/>
              <a:gd name="connsiteY0" fmla="*/ 766124 h 802827"/>
              <a:gd name="connsiteX1" fmla="*/ 127837 w 460213"/>
              <a:gd name="connsiteY1" fmla="*/ 766124 h 802827"/>
              <a:gd name="connsiteX2" fmla="*/ 208268 w 460213"/>
              <a:gd name="connsiteY2" fmla="*/ 779518 h 802827"/>
              <a:gd name="connsiteX3" fmla="*/ 413872 w 460213"/>
              <a:gd name="connsiteY3" fmla="*/ 522893 h 802827"/>
              <a:gd name="connsiteX4" fmla="*/ 413872 w 460213"/>
              <a:gd name="connsiteY4" fmla="*/ 21966 h 802827"/>
              <a:gd name="connsiteX5" fmla="*/ 460213 w 460213"/>
              <a:gd name="connsiteY5" fmla="*/ 0 h 802827"/>
              <a:gd name="connsiteX6" fmla="*/ 460213 w 460213"/>
              <a:gd name="connsiteY6" fmla="*/ 531733 h 802827"/>
              <a:gd name="connsiteX7" fmla="*/ 247684 w 460213"/>
              <a:gd name="connsiteY7" fmla="*/ 802823 h 802827"/>
              <a:gd name="connsiteX8" fmla="*/ 127837 w 460213"/>
              <a:gd name="connsiteY8" fmla="*/ 766124 h 802827"/>
              <a:gd name="connsiteX9" fmla="*/ 75104 w 460213"/>
              <a:gd name="connsiteY9" fmla="*/ 715228 h 802827"/>
              <a:gd name="connsiteX10" fmla="*/ 75104 w 460213"/>
              <a:gd name="connsiteY10" fmla="*/ 715228 h 802827"/>
              <a:gd name="connsiteX11" fmla="*/ 155535 w 460213"/>
              <a:gd name="connsiteY11" fmla="*/ 730765 h 802827"/>
              <a:gd name="connsiteX12" fmla="*/ 325452 w 460213"/>
              <a:gd name="connsiteY12" fmla="*/ 521286 h 802827"/>
              <a:gd name="connsiteX13" fmla="*/ 325452 w 460213"/>
              <a:gd name="connsiteY13" fmla="*/ 60540 h 802827"/>
              <a:gd name="connsiteX14" fmla="*/ 370727 w 460213"/>
              <a:gd name="connsiteY14" fmla="*/ 39110 h 802827"/>
              <a:gd name="connsiteX15" fmla="*/ 370727 w 460213"/>
              <a:gd name="connsiteY15" fmla="*/ 525036 h 802827"/>
              <a:gd name="connsiteX16" fmla="*/ 187494 w 460213"/>
              <a:gd name="connsiteY16" fmla="*/ 754874 h 802827"/>
              <a:gd name="connsiteX17" fmla="*/ 75104 w 460213"/>
              <a:gd name="connsiteY17" fmla="*/ 715228 h 802827"/>
              <a:gd name="connsiteX18" fmla="*/ 43145 w 460213"/>
              <a:gd name="connsiteY18" fmla="*/ 669689 h 802827"/>
              <a:gd name="connsiteX19" fmla="*/ 43145 w 460213"/>
              <a:gd name="connsiteY19" fmla="*/ 669689 h 802827"/>
              <a:gd name="connsiteX20" fmla="*/ 110259 w 460213"/>
              <a:gd name="connsiteY20" fmla="*/ 681744 h 802827"/>
              <a:gd name="connsiteX21" fmla="*/ 238096 w 460213"/>
              <a:gd name="connsiteY21" fmla="*/ 523697 h 802827"/>
              <a:gd name="connsiteX22" fmla="*/ 238096 w 460213"/>
              <a:gd name="connsiteY22" fmla="*/ 99114 h 802827"/>
              <a:gd name="connsiteX23" fmla="*/ 282839 w 460213"/>
              <a:gd name="connsiteY23" fmla="*/ 77684 h 802827"/>
              <a:gd name="connsiteX24" fmla="*/ 282839 w 460213"/>
              <a:gd name="connsiteY24" fmla="*/ 517000 h 802827"/>
              <a:gd name="connsiteX25" fmla="*/ 140354 w 460213"/>
              <a:gd name="connsiteY25" fmla="*/ 703977 h 802827"/>
              <a:gd name="connsiteX26" fmla="*/ 43145 w 460213"/>
              <a:gd name="connsiteY26" fmla="*/ 669689 h 802827"/>
              <a:gd name="connsiteX27" fmla="*/ 196549 w 460213"/>
              <a:gd name="connsiteY27" fmla="*/ 535751 h 802827"/>
              <a:gd name="connsiteX28" fmla="*/ 196549 w 460213"/>
              <a:gd name="connsiteY28" fmla="*/ 116526 h 802827"/>
              <a:gd name="connsiteX29" fmla="*/ 0 w 460213"/>
              <a:gd name="connsiteY29" fmla="*/ 205729 h 802827"/>
              <a:gd name="connsiteX30" fmla="*/ 0 w 460213"/>
              <a:gd name="connsiteY30" fmla="*/ 545931 h 802827"/>
              <a:gd name="connsiteX31" fmla="*/ 100672 w 460213"/>
              <a:gd name="connsiteY31" fmla="*/ 654420 h 802827"/>
              <a:gd name="connsiteX32" fmla="*/ 196549 w 460213"/>
              <a:gd name="connsiteY32" fmla="*/ 535751 h 802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60213" h="802827">
                <a:moveTo>
                  <a:pt x="127837" y="766124"/>
                </a:moveTo>
                <a:lnTo>
                  <a:pt x="127837" y="766124"/>
                </a:lnTo>
                <a:cubicBezTo>
                  <a:pt x="153138" y="774696"/>
                  <a:pt x="179771" y="779518"/>
                  <a:pt x="208268" y="779518"/>
                </a:cubicBezTo>
                <a:cubicBezTo>
                  <a:pt x="329447" y="779518"/>
                  <a:pt x="413872" y="691119"/>
                  <a:pt x="413872" y="522893"/>
                </a:cubicBezTo>
                <a:lnTo>
                  <a:pt x="413872" y="21966"/>
                </a:lnTo>
                <a:lnTo>
                  <a:pt x="460213" y="0"/>
                </a:lnTo>
                <a:lnTo>
                  <a:pt x="460213" y="531733"/>
                </a:lnTo>
                <a:cubicBezTo>
                  <a:pt x="460213" y="703174"/>
                  <a:pt x="372325" y="802823"/>
                  <a:pt x="247684" y="802823"/>
                </a:cubicBezTo>
                <a:cubicBezTo>
                  <a:pt x="204539" y="803091"/>
                  <a:pt x="163791" y="789697"/>
                  <a:pt x="127837" y="766124"/>
                </a:cubicBezTo>
                <a:close/>
                <a:moveTo>
                  <a:pt x="75104" y="715228"/>
                </a:moveTo>
                <a:lnTo>
                  <a:pt x="75104" y="715228"/>
                </a:lnTo>
                <a:cubicBezTo>
                  <a:pt x="103069" y="724604"/>
                  <a:pt x="131033" y="730765"/>
                  <a:pt x="155535" y="730765"/>
                </a:cubicBezTo>
                <a:cubicBezTo>
                  <a:pt x="257272" y="730765"/>
                  <a:pt x="325452" y="666475"/>
                  <a:pt x="325452" y="521286"/>
                </a:cubicBezTo>
                <a:lnTo>
                  <a:pt x="325452" y="60540"/>
                </a:lnTo>
                <a:lnTo>
                  <a:pt x="370727" y="39110"/>
                </a:lnTo>
                <a:lnTo>
                  <a:pt x="370727" y="525036"/>
                </a:lnTo>
                <a:cubicBezTo>
                  <a:pt x="370727" y="677190"/>
                  <a:pt x="294025" y="754874"/>
                  <a:pt x="187494" y="754874"/>
                </a:cubicBezTo>
                <a:cubicBezTo>
                  <a:pt x="148611" y="754874"/>
                  <a:pt x="108661" y="739873"/>
                  <a:pt x="75104" y="715228"/>
                </a:cubicBezTo>
                <a:close/>
                <a:moveTo>
                  <a:pt x="43145" y="669689"/>
                </a:moveTo>
                <a:lnTo>
                  <a:pt x="43145" y="669689"/>
                </a:lnTo>
                <a:cubicBezTo>
                  <a:pt x="67647" y="677190"/>
                  <a:pt x="90551" y="681744"/>
                  <a:pt x="110259" y="681744"/>
                </a:cubicBezTo>
                <a:cubicBezTo>
                  <a:pt x="189625" y="681744"/>
                  <a:pt x="238096" y="638348"/>
                  <a:pt x="238096" y="523697"/>
                </a:cubicBezTo>
                <a:lnTo>
                  <a:pt x="238096" y="99114"/>
                </a:lnTo>
                <a:lnTo>
                  <a:pt x="282839" y="77684"/>
                </a:lnTo>
                <a:lnTo>
                  <a:pt x="282839" y="517000"/>
                </a:lnTo>
                <a:cubicBezTo>
                  <a:pt x="282839" y="645580"/>
                  <a:pt x="224247" y="703977"/>
                  <a:pt x="140354" y="703977"/>
                </a:cubicBezTo>
                <a:cubicBezTo>
                  <a:pt x="105199" y="703977"/>
                  <a:pt x="71908" y="691655"/>
                  <a:pt x="43145" y="669689"/>
                </a:cubicBezTo>
                <a:close/>
                <a:moveTo>
                  <a:pt x="196549" y="535751"/>
                </a:moveTo>
                <a:lnTo>
                  <a:pt x="196549" y="116526"/>
                </a:lnTo>
                <a:lnTo>
                  <a:pt x="0" y="205729"/>
                </a:lnTo>
                <a:lnTo>
                  <a:pt x="0" y="545931"/>
                </a:lnTo>
                <a:cubicBezTo>
                  <a:pt x="0" y="610757"/>
                  <a:pt x="40482" y="654420"/>
                  <a:pt x="100672" y="654420"/>
                </a:cubicBezTo>
                <a:cubicBezTo>
                  <a:pt x="159796" y="654152"/>
                  <a:pt x="196549" y="610221"/>
                  <a:pt x="196549" y="535751"/>
                </a:cubicBezTo>
                <a:close/>
              </a:path>
            </a:pathLst>
          </a:custGeom>
          <a:solidFill>
            <a:schemeClr val="accent1"/>
          </a:solidFill>
          <a:ln w="2643" cap="flat">
            <a:noFill/>
            <a:prstDash val="solid"/>
            <a:miter/>
          </a:ln>
        </p:spPr>
        <p:txBody>
          <a:bodyPr rtlCol="0" anchor="ctr"/>
          <a:lstStyle/>
          <a:p>
            <a:endParaRPr lang="en-US" sz="2400"/>
          </a:p>
        </p:txBody>
      </p:sp>
      <p:sp>
        <p:nvSpPr>
          <p:cNvPr id="16" name="TextBox 15">
            <a:extLst>
              <a:ext uri="{FF2B5EF4-FFF2-40B4-BE49-F238E27FC236}">
                <a16:creationId xmlns:a16="http://schemas.microsoft.com/office/drawing/2014/main" id="{9BAA2029-9EF5-52EE-E5FD-7F5343D344B7}"/>
              </a:ext>
            </a:extLst>
          </p:cNvPr>
          <p:cNvSpPr txBox="1"/>
          <p:nvPr userDrawn="1"/>
        </p:nvSpPr>
        <p:spPr>
          <a:xfrm>
            <a:off x="505038" y="6409765"/>
            <a:ext cx="3009900" cy="297004"/>
          </a:xfrm>
          <a:prstGeom prst="rect">
            <a:avLst/>
          </a:prstGeom>
          <a:noFill/>
        </p:spPr>
        <p:txBody>
          <a:bodyPr wrap="square" rtlCol="0">
            <a:spAutoFit/>
          </a:bodyPr>
          <a:lstStyle/>
          <a:p>
            <a:r>
              <a:rPr lang="en-US" sz="1330"/>
              <a:t>[order_id]</a:t>
            </a:r>
          </a:p>
        </p:txBody>
      </p:sp>
    </p:spTree>
    <p:extLst>
      <p:ext uri="{BB962C8B-B14F-4D97-AF65-F5344CB8AC3E}">
        <p14:creationId xmlns:p14="http://schemas.microsoft.com/office/powerpoint/2010/main" val="2081906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ver_05">
    <p:spTree>
      <p:nvGrpSpPr>
        <p:cNvPr id="1" name=""/>
        <p:cNvGrpSpPr/>
        <p:nvPr/>
      </p:nvGrpSpPr>
      <p:grpSpPr>
        <a:xfrm>
          <a:off x="0" y="0"/>
          <a:ext cx="0" cy="0"/>
          <a:chOff x="0" y="0"/>
          <a:chExt cx="0" cy="0"/>
        </a:xfrm>
      </p:grpSpPr>
      <p:pic>
        <p:nvPicPr>
          <p:cNvPr id="16" name="Picture Placeholder 11">
            <a:extLst>
              <a:ext uri="{FF2B5EF4-FFF2-40B4-BE49-F238E27FC236}">
                <a16:creationId xmlns:a16="http://schemas.microsoft.com/office/drawing/2014/main" id="{78E7C642-E097-1CC5-2188-C562DDA28F28}"/>
              </a:ext>
            </a:extLst>
          </p:cNvPr>
          <p:cNvPicPr>
            <a:picLocks noChangeAspect="1"/>
          </p:cNvPicPr>
          <p:nvPr userDrawn="1"/>
        </p:nvPicPr>
        <p:blipFill>
          <a:blip r:embed="rId2">
            <a:extLst>
              <a:ext uri="{28A0092B-C50C-407E-A947-70E740481C1C}">
                <a14:useLocalDpi xmlns:a14="http://schemas.microsoft.com/office/drawing/2010/main"/>
              </a:ext>
            </a:extLst>
          </a:blip>
          <a:srcRect l="48" r="48"/>
          <a:stretch>
            <a:fillRect/>
          </a:stretch>
        </p:blipFill>
        <p:spPr>
          <a:xfrm>
            <a:off x="0" y="0"/>
            <a:ext cx="12192000" cy="4379384"/>
          </a:xfrm>
          <a:prstGeom prst="rect">
            <a:avLst/>
          </a:prstGeom>
        </p:spPr>
      </p:pic>
      <p:sp>
        <p:nvSpPr>
          <p:cNvPr id="39" name="Freeform 38">
            <a:extLst>
              <a:ext uri="{FF2B5EF4-FFF2-40B4-BE49-F238E27FC236}">
                <a16:creationId xmlns:a16="http://schemas.microsoft.com/office/drawing/2014/main" id="{4F9EC103-0F67-D041-A68D-29194D3A99CB}"/>
              </a:ext>
            </a:extLst>
          </p:cNvPr>
          <p:cNvSpPr/>
          <p:nvPr userDrawn="1"/>
        </p:nvSpPr>
        <p:spPr>
          <a:xfrm>
            <a:off x="-11289" y="3713698"/>
            <a:ext cx="9183221" cy="1149585"/>
          </a:xfrm>
          <a:custGeom>
            <a:avLst/>
            <a:gdLst>
              <a:gd name="connsiteX0" fmla="*/ 0 w 6866310"/>
              <a:gd name="connsiteY0" fmla="*/ 0 h 862189"/>
              <a:gd name="connsiteX1" fmla="*/ 2230759 w 6866310"/>
              <a:gd name="connsiteY1" fmla="*/ 0 h 862189"/>
              <a:gd name="connsiteX2" fmla="*/ 4635551 w 6866310"/>
              <a:gd name="connsiteY2" fmla="*/ 0 h 862189"/>
              <a:gd name="connsiteX3" fmla="*/ 6866310 w 6866310"/>
              <a:gd name="connsiteY3" fmla="*/ 0 h 862189"/>
              <a:gd name="connsiteX4" fmla="*/ 6393773 w 6866310"/>
              <a:gd name="connsiteY4" fmla="*/ 862189 h 862189"/>
              <a:gd name="connsiteX5" fmla="*/ 4163014 w 6866310"/>
              <a:gd name="connsiteY5" fmla="*/ 862189 h 862189"/>
              <a:gd name="connsiteX6" fmla="*/ 2230759 w 6866310"/>
              <a:gd name="connsiteY6" fmla="*/ 862189 h 862189"/>
              <a:gd name="connsiteX7" fmla="*/ 0 w 6866310"/>
              <a:gd name="connsiteY7" fmla="*/ 862189 h 862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66310" h="862189">
                <a:moveTo>
                  <a:pt x="0" y="0"/>
                </a:moveTo>
                <a:lnTo>
                  <a:pt x="2230759" y="0"/>
                </a:lnTo>
                <a:lnTo>
                  <a:pt x="4635551" y="0"/>
                </a:lnTo>
                <a:lnTo>
                  <a:pt x="6866310" y="0"/>
                </a:lnTo>
                <a:lnTo>
                  <a:pt x="6393773" y="862189"/>
                </a:lnTo>
                <a:lnTo>
                  <a:pt x="4163014" y="862189"/>
                </a:lnTo>
                <a:lnTo>
                  <a:pt x="2230759" y="862189"/>
                </a:lnTo>
                <a:lnTo>
                  <a:pt x="0" y="862189"/>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400"/>
          </a:p>
        </p:txBody>
      </p:sp>
      <p:sp>
        <p:nvSpPr>
          <p:cNvPr id="2" name="Title 1">
            <a:extLst>
              <a:ext uri="{FF2B5EF4-FFF2-40B4-BE49-F238E27FC236}">
                <a16:creationId xmlns:a16="http://schemas.microsoft.com/office/drawing/2014/main" id="{6E65152D-294A-CB4D-A24A-4F357E1ABC0D}"/>
              </a:ext>
            </a:extLst>
          </p:cNvPr>
          <p:cNvSpPr>
            <a:spLocks noGrp="1"/>
          </p:cNvSpPr>
          <p:nvPr>
            <p:ph type="ctrTitle" hasCustomPrompt="1"/>
          </p:nvPr>
        </p:nvSpPr>
        <p:spPr>
          <a:xfrm>
            <a:off x="521216" y="3713698"/>
            <a:ext cx="8110724" cy="1128173"/>
          </a:xfrm>
        </p:spPr>
        <p:txBody>
          <a:bodyPr rIns="0" anchor="ctr" anchorCtr="0">
            <a:noAutofit/>
          </a:bodyPr>
          <a:lstStyle>
            <a:lvl1pPr algn="l">
              <a:defRPr sz="4267" spc="0" baseline="0">
                <a:solidFill>
                  <a:schemeClr val="bg1"/>
                </a:solidFill>
              </a:defRPr>
            </a:lvl1pPr>
          </a:lstStyle>
          <a:p>
            <a:r>
              <a:rPr lang="en-US"/>
              <a:t>Get to know your benefits</a:t>
            </a:r>
          </a:p>
        </p:txBody>
      </p:sp>
      <p:sp>
        <p:nvSpPr>
          <p:cNvPr id="3" name="Subtitle 2">
            <a:extLst>
              <a:ext uri="{FF2B5EF4-FFF2-40B4-BE49-F238E27FC236}">
                <a16:creationId xmlns:a16="http://schemas.microsoft.com/office/drawing/2014/main" id="{C4BACBDA-5A3D-3241-B917-E2149A7F0899}"/>
              </a:ext>
            </a:extLst>
          </p:cNvPr>
          <p:cNvSpPr>
            <a:spLocks noGrp="1"/>
          </p:cNvSpPr>
          <p:nvPr>
            <p:ph type="subTitle" idx="1"/>
          </p:nvPr>
        </p:nvSpPr>
        <p:spPr>
          <a:xfrm>
            <a:off x="505038" y="4945665"/>
            <a:ext cx="7891553" cy="428635"/>
          </a:xfrm>
        </p:spPr>
        <p:txBody>
          <a:bodyPr rIns="0">
            <a:noAutofit/>
          </a:bodyPr>
          <a:lstStyle>
            <a:lvl1pPr marL="0" indent="0" algn="l">
              <a:buNone/>
              <a:defRPr sz="1867">
                <a:solidFill>
                  <a:schemeClr val="accent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11" name="Rectangle 10">
            <a:extLst>
              <a:ext uri="{FF2B5EF4-FFF2-40B4-BE49-F238E27FC236}">
                <a16:creationId xmlns:a16="http://schemas.microsoft.com/office/drawing/2014/main" id="{93B11AB8-EAC3-A64E-8232-B09EC712489C}"/>
              </a:ext>
            </a:extLst>
          </p:cNvPr>
          <p:cNvSpPr/>
          <p:nvPr userDrawn="1"/>
        </p:nvSpPr>
        <p:spPr>
          <a:xfrm>
            <a:off x="432261" y="6138955"/>
            <a:ext cx="11195232" cy="5364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Rectangle 9">
            <a:extLst>
              <a:ext uri="{FF2B5EF4-FFF2-40B4-BE49-F238E27FC236}">
                <a16:creationId xmlns:a16="http://schemas.microsoft.com/office/drawing/2014/main" id="{C6B4250A-775D-EF48-A209-44384C0A5ECC}"/>
              </a:ext>
            </a:extLst>
          </p:cNvPr>
          <p:cNvSpPr/>
          <p:nvPr userDrawn="1"/>
        </p:nvSpPr>
        <p:spPr>
          <a:xfrm>
            <a:off x="7655698" y="6321552"/>
            <a:ext cx="3926703" cy="5364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3" name="Text Placeholder 4">
            <a:extLst>
              <a:ext uri="{FF2B5EF4-FFF2-40B4-BE49-F238E27FC236}">
                <a16:creationId xmlns:a16="http://schemas.microsoft.com/office/drawing/2014/main" id="{677B2950-4E80-4446-9C2A-409ECCDE1D8C}"/>
              </a:ext>
            </a:extLst>
          </p:cNvPr>
          <p:cNvSpPr>
            <a:spLocks noGrp="1"/>
          </p:cNvSpPr>
          <p:nvPr>
            <p:ph type="body" sz="quarter" idx="11"/>
          </p:nvPr>
        </p:nvSpPr>
        <p:spPr>
          <a:xfrm>
            <a:off x="511451" y="6050870"/>
            <a:ext cx="3009900" cy="270245"/>
          </a:xfrm>
        </p:spPr>
        <p:txBody>
          <a:bodyPr/>
          <a:lstStyle>
            <a:lvl1pPr marL="0" indent="0">
              <a:buNone/>
              <a:defRPr sz="1333" b="0"/>
            </a:lvl1pPr>
            <a:lvl2pPr marL="118530" indent="0">
              <a:buNone/>
              <a:defRPr/>
            </a:lvl2pPr>
          </a:lstStyle>
          <a:p>
            <a:pPr lvl="0"/>
            <a:r>
              <a:rPr lang="en-US"/>
              <a:t>Click to edit Master text styles</a:t>
            </a:r>
          </a:p>
        </p:txBody>
      </p:sp>
      <p:pic>
        <p:nvPicPr>
          <p:cNvPr id="14" name="Primary-Client-Logo" descr="A close up of a sign&#10;&#10;Description automatically generated">
            <a:extLst>
              <a:ext uri="{FF2B5EF4-FFF2-40B4-BE49-F238E27FC236}">
                <a16:creationId xmlns:a16="http://schemas.microsoft.com/office/drawing/2014/main" id="{75826C9D-8CE1-F048-A801-96B766969B7A}"/>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0080123" y="5703486"/>
            <a:ext cx="1505517" cy="536449"/>
          </a:xfrm>
          <a:prstGeom prst="rect">
            <a:avLst/>
          </a:prstGeom>
        </p:spPr>
      </p:pic>
      <p:sp>
        <p:nvSpPr>
          <p:cNvPr id="12" name="Primary-Client-Logo">
            <a:extLst>
              <a:ext uri="{FF2B5EF4-FFF2-40B4-BE49-F238E27FC236}">
                <a16:creationId xmlns:a16="http://schemas.microsoft.com/office/drawing/2014/main" id="{47F4D9DF-8090-748E-E0DA-C34E13BD18C0}"/>
              </a:ext>
            </a:extLst>
          </p:cNvPr>
          <p:cNvSpPr/>
          <p:nvPr userDrawn="1"/>
        </p:nvSpPr>
        <p:spPr>
          <a:xfrm>
            <a:off x="609601" y="609601"/>
            <a:ext cx="613617" cy="1070436"/>
          </a:xfrm>
          <a:custGeom>
            <a:avLst/>
            <a:gdLst>
              <a:gd name="connsiteX0" fmla="*/ 127837 w 460213"/>
              <a:gd name="connsiteY0" fmla="*/ 766124 h 802827"/>
              <a:gd name="connsiteX1" fmla="*/ 127837 w 460213"/>
              <a:gd name="connsiteY1" fmla="*/ 766124 h 802827"/>
              <a:gd name="connsiteX2" fmla="*/ 208268 w 460213"/>
              <a:gd name="connsiteY2" fmla="*/ 779518 h 802827"/>
              <a:gd name="connsiteX3" fmla="*/ 413872 w 460213"/>
              <a:gd name="connsiteY3" fmla="*/ 522893 h 802827"/>
              <a:gd name="connsiteX4" fmla="*/ 413872 w 460213"/>
              <a:gd name="connsiteY4" fmla="*/ 21966 h 802827"/>
              <a:gd name="connsiteX5" fmla="*/ 460213 w 460213"/>
              <a:gd name="connsiteY5" fmla="*/ 0 h 802827"/>
              <a:gd name="connsiteX6" fmla="*/ 460213 w 460213"/>
              <a:gd name="connsiteY6" fmla="*/ 531733 h 802827"/>
              <a:gd name="connsiteX7" fmla="*/ 247684 w 460213"/>
              <a:gd name="connsiteY7" fmla="*/ 802823 h 802827"/>
              <a:gd name="connsiteX8" fmla="*/ 127837 w 460213"/>
              <a:gd name="connsiteY8" fmla="*/ 766124 h 802827"/>
              <a:gd name="connsiteX9" fmla="*/ 75104 w 460213"/>
              <a:gd name="connsiteY9" fmla="*/ 715228 h 802827"/>
              <a:gd name="connsiteX10" fmla="*/ 75104 w 460213"/>
              <a:gd name="connsiteY10" fmla="*/ 715228 h 802827"/>
              <a:gd name="connsiteX11" fmla="*/ 155535 w 460213"/>
              <a:gd name="connsiteY11" fmla="*/ 730765 h 802827"/>
              <a:gd name="connsiteX12" fmla="*/ 325452 w 460213"/>
              <a:gd name="connsiteY12" fmla="*/ 521286 h 802827"/>
              <a:gd name="connsiteX13" fmla="*/ 325452 w 460213"/>
              <a:gd name="connsiteY13" fmla="*/ 60540 h 802827"/>
              <a:gd name="connsiteX14" fmla="*/ 370727 w 460213"/>
              <a:gd name="connsiteY14" fmla="*/ 39110 h 802827"/>
              <a:gd name="connsiteX15" fmla="*/ 370727 w 460213"/>
              <a:gd name="connsiteY15" fmla="*/ 525036 h 802827"/>
              <a:gd name="connsiteX16" fmla="*/ 187494 w 460213"/>
              <a:gd name="connsiteY16" fmla="*/ 754874 h 802827"/>
              <a:gd name="connsiteX17" fmla="*/ 75104 w 460213"/>
              <a:gd name="connsiteY17" fmla="*/ 715228 h 802827"/>
              <a:gd name="connsiteX18" fmla="*/ 43145 w 460213"/>
              <a:gd name="connsiteY18" fmla="*/ 669689 h 802827"/>
              <a:gd name="connsiteX19" fmla="*/ 43145 w 460213"/>
              <a:gd name="connsiteY19" fmla="*/ 669689 h 802827"/>
              <a:gd name="connsiteX20" fmla="*/ 110259 w 460213"/>
              <a:gd name="connsiteY20" fmla="*/ 681744 h 802827"/>
              <a:gd name="connsiteX21" fmla="*/ 238096 w 460213"/>
              <a:gd name="connsiteY21" fmla="*/ 523697 h 802827"/>
              <a:gd name="connsiteX22" fmla="*/ 238096 w 460213"/>
              <a:gd name="connsiteY22" fmla="*/ 99114 h 802827"/>
              <a:gd name="connsiteX23" fmla="*/ 282839 w 460213"/>
              <a:gd name="connsiteY23" fmla="*/ 77684 h 802827"/>
              <a:gd name="connsiteX24" fmla="*/ 282839 w 460213"/>
              <a:gd name="connsiteY24" fmla="*/ 517000 h 802827"/>
              <a:gd name="connsiteX25" fmla="*/ 140354 w 460213"/>
              <a:gd name="connsiteY25" fmla="*/ 703977 h 802827"/>
              <a:gd name="connsiteX26" fmla="*/ 43145 w 460213"/>
              <a:gd name="connsiteY26" fmla="*/ 669689 h 802827"/>
              <a:gd name="connsiteX27" fmla="*/ 196549 w 460213"/>
              <a:gd name="connsiteY27" fmla="*/ 535751 h 802827"/>
              <a:gd name="connsiteX28" fmla="*/ 196549 w 460213"/>
              <a:gd name="connsiteY28" fmla="*/ 116526 h 802827"/>
              <a:gd name="connsiteX29" fmla="*/ 0 w 460213"/>
              <a:gd name="connsiteY29" fmla="*/ 205729 h 802827"/>
              <a:gd name="connsiteX30" fmla="*/ 0 w 460213"/>
              <a:gd name="connsiteY30" fmla="*/ 545931 h 802827"/>
              <a:gd name="connsiteX31" fmla="*/ 100672 w 460213"/>
              <a:gd name="connsiteY31" fmla="*/ 654420 h 802827"/>
              <a:gd name="connsiteX32" fmla="*/ 196549 w 460213"/>
              <a:gd name="connsiteY32" fmla="*/ 535751 h 802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60213" h="802827">
                <a:moveTo>
                  <a:pt x="127837" y="766124"/>
                </a:moveTo>
                <a:lnTo>
                  <a:pt x="127837" y="766124"/>
                </a:lnTo>
                <a:cubicBezTo>
                  <a:pt x="153138" y="774696"/>
                  <a:pt x="179771" y="779518"/>
                  <a:pt x="208268" y="779518"/>
                </a:cubicBezTo>
                <a:cubicBezTo>
                  <a:pt x="329447" y="779518"/>
                  <a:pt x="413872" y="691119"/>
                  <a:pt x="413872" y="522893"/>
                </a:cubicBezTo>
                <a:lnTo>
                  <a:pt x="413872" y="21966"/>
                </a:lnTo>
                <a:lnTo>
                  <a:pt x="460213" y="0"/>
                </a:lnTo>
                <a:lnTo>
                  <a:pt x="460213" y="531733"/>
                </a:lnTo>
                <a:cubicBezTo>
                  <a:pt x="460213" y="703174"/>
                  <a:pt x="372325" y="802823"/>
                  <a:pt x="247684" y="802823"/>
                </a:cubicBezTo>
                <a:cubicBezTo>
                  <a:pt x="204539" y="803091"/>
                  <a:pt x="163791" y="789697"/>
                  <a:pt x="127837" y="766124"/>
                </a:cubicBezTo>
                <a:close/>
                <a:moveTo>
                  <a:pt x="75104" y="715228"/>
                </a:moveTo>
                <a:lnTo>
                  <a:pt x="75104" y="715228"/>
                </a:lnTo>
                <a:cubicBezTo>
                  <a:pt x="103069" y="724604"/>
                  <a:pt x="131033" y="730765"/>
                  <a:pt x="155535" y="730765"/>
                </a:cubicBezTo>
                <a:cubicBezTo>
                  <a:pt x="257272" y="730765"/>
                  <a:pt x="325452" y="666475"/>
                  <a:pt x="325452" y="521286"/>
                </a:cubicBezTo>
                <a:lnTo>
                  <a:pt x="325452" y="60540"/>
                </a:lnTo>
                <a:lnTo>
                  <a:pt x="370727" y="39110"/>
                </a:lnTo>
                <a:lnTo>
                  <a:pt x="370727" y="525036"/>
                </a:lnTo>
                <a:cubicBezTo>
                  <a:pt x="370727" y="677190"/>
                  <a:pt x="294025" y="754874"/>
                  <a:pt x="187494" y="754874"/>
                </a:cubicBezTo>
                <a:cubicBezTo>
                  <a:pt x="148611" y="754874"/>
                  <a:pt x="108661" y="739873"/>
                  <a:pt x="75104" y="715228"/>
                </a:cubicBezTo>
                <a:close/>
                <a:moveTo>
                  <a:pt x="43145" y="669689"/>
                </a:moveTo>
                <a:lnTo>
                  <a:pt x="43145" y="669689"/>
                </a:lnTo>
                <a:cubicBezTo>
                  <a:pt x="67647" y="677190"/>
                  <a:pt x="90551" y="681744"/>
                  <a:pt x="110259" y="681744"/>
                </a:cubicBezTo>
                <a:cubicBezTo>
                  <a:pt x="189625" y="681744"/>
                  <a:pt x="238096" y="638348"/>
                  <a:pt x="238096" y="523697"/>
                </a:cubicBezTo>
                <a:lnTo>
                  <a:pt x="238096" y="99114"/>
                </a:lnTo>
                <a:lnTo>
                  <a:pt x="282839" y="77684"/>
                </a:lnTo>
                <a:lnTo>
                  <a:pt x="282839" y="517000"/>
                </a:lnTo>
                <a:cubicBezTo>
                  <a:pt x="282839" y="645580"/>
                  <a:pt x="224247" y="703977"/>
                  <a:pt x="140354" y="703977"/>
                </a:cubicBezTo>
                <a:cubicBezTo>
                  <a:pt x="105199" y="703977"/>
                  <a:pt x="71908" y="691655"/>
                  <a:pt x="43145" y="669689"/>
                </a:cubicBezTo>
                <a:close/>
                <a:moveTo>
                  <a:pt x="196549" y="535751"/>
                </a:moveTo>
                <a:lnTo>
                  <a:pt x="196549" y="116526"/>
                </a:lnTo>
                <a:lnTo>
                  <a:pt x="0" y="205729"/>
                </a:lnTo>
                <a:lnTo>
                  <a:pt x="0" y="545931"/>
                </a:lnTo>
                <a:cubicBezTo>
                  <a:pt x="0" y="610757"/>
                  <a:pt x="40482" y="654420"/>
                  <a:pt x="100672" y="654420"/>
                </a:cubicBezTo>
                <a:cubicBezTo>
                  <a:pt x="159796" y="654152"/>
                  <a:pt x="196549" y="610221"/>
                  <a:pt x="196549" y="535751"/>
                </a:cubicBezTo>
                <a:close/>
              </a:path>
            </a:pathLst>
          </a:custGeom>
          <a:solidFill>
            <a:schemeClr val="bg1"/>
          </a:solidFill>
          <a:ln w="2643" cap="flat">
            <a:noFill/>
            <a:prstDash val="solid"/>
            <a:miter/>
          </a:ln>
        </p:spPr>
        <p:txBody>
          <a:bodyPr rtlCol="0" anchor="ctr"/>
          <a:lstStyle/>
          <a:p>
            <a:endParaRPr lang="en-US" sz="2400"/>
          </a:p>
        </p:txBody>
      </p:sp>
      <p:sp>
        <p:nvSpPr>
          <p:cNvPr id="15" name="TextBox 14">
            <a:extLst>
              <a:ext uri="{FF2B5EF4-FFF2-40B4-BE49-F238E27FC236}">
                <a16:creationId xmlns:a16="http://schemas.microsoft.com/office/drawing/2014/main" id="{CA2D68A9-16FC-5D3A-F8CE-5BA457F6C13C}"/>
              </a:ext>
            </a:extLst>
          </p:cNvPr>
          <p:cNvSpPr txBox="1"/>
          <p:nvPr userDrawn="1"/>
        </p:nvSpPr>
        <p:spPr>
          <a:xfrm>
            <a:off x="505038" y="6409765"/>
            <a:ext cx="3009900" cy="297004"/>
          </a:xfrm>
          <a:prstGeom prst="rect">
            <a:avLst/>
          </a:prstGeom>
          <a:noFill/>
        </p:spPr>
        <p:txBody>
          <a:bodyPr wrap="square" rtlCol="0">
            <a:spAutoFit/>
          </a:bodyPr>
          <a:lstStyle/>
          <a:p>
            <a:r>
              <a:rPr lang="en-US" sz="1330"/>
              <a:t>[order_id]</a:t>
            </a:r>
          </a:p>
        </p:txBody>
      </p:sp>
    </p:spTree>
    <p:extLst>
      <p:ext uri="{BB962C8B-B14F-4D97-AF65-F5344CB8AC3E}">
        <p14:creationId xmlns:p14="http://schemas.microsoft.com/office/powerpoint/2010/main" val="4125858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ver slide #1">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8C0DD54-8F3E-3141-9EFA-297A3BB9A28B}"/>
              </a:ext>
            </a:extLst>
          </p:cNvPr>
          <p:cNvSpPr/>
          <p:nvPr userDrawn="1"/>
        </p:nvSpPr>
        <p:spPr>
          <a:xfrm>
            <a:off x="525085" y="6027722"/>
            <a:ext cx="11098476" cy="8302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 name="Title 1">
            <a:extLst>
              <a:ext uri="{FF2B5EF4-FFF2-40B4-BE49-F238E27FC236}">
                <a16:creationId xmlns:a16="http://schemas.microsoft.com/office/drawing/2014/main" id="{6E65152D-294A-CB4D-A24A-4F357E1ABC0D}"/>
              </a:ext>
            </a:extLst>
          </p:cNvPr>
          <p:cNvSpPr>
            <a:spLocks noGrp="1"/>
          </p:cNvSpPr>
          <p:nvPr>
            <p:ph type="ctrTitle" hasCustomPrompt="1"/>
          </p:nvPr>
        </p:nvSpPr>
        <p:spPr>
          <a:xfrm>
            <a:off x="1924123" y="901699"/>
            <a:ext cx="8303340" cy="2103967"/>
          </a:xfrm>
        </p:spPr>
        <p:txBody>
          <a:bodyPr anchor="b">
            <a:noAutofit/>
          </a:bodyPr>
          <a:lstStyle>
            <a:lvl1pPr algn="l">
              <a:defRPr sz="5067" spc="0" baseline="0">
                <a:solidFill>
                  <a:srgbClr val="002677"/>
                </a:solidFill>
              </a:defRPr>
            </a:lvl1pPr>
          </a:lstStyle>
          <a:p>
            <a:r>
              <a:rPr lang="en-US"/>
              <a:t>Title slide</a:t>
            </a:r>
          </a:p>
        </p:txBody>
      </p:sp>
      <p:sp>
        <p:nvSpPr>
          <p:cNvPr id="3" name="Subtitle 2">
            <a:extLst>
              <a:ext uri="{FF2B5EF4-FFF2-40B4-BE49-F238E27FC236}">
                <a16:creationId xmlns:a16="http://schemas.microsoft.com/office/drawing/2014/main" id="{C4BACBDA-5A3D-3241-B917-E2149A7F0899}"/>
              </a:ext>
            </a:extLst>
          </p:cNvPr>
          <p:cNvSpPr>
            <a:spLocks noGrp="1"/>
          </p:cNvSpPr>
          <p:nvPr>
            <p:ph type="subTitle" idx="1"/>
          </p:nvPr>
        </p:nvSpPr>
        <p:spPr>
          <a:xfrm>
            <a:off x="1918336" y="2991201"/>
            <a:ext cx="8303340" cy="943488"/>
          </a:xfrm>
        </p:spPr>
        <p:txBody>
          <a:bodyPr>
            <a:noAutofit/>
          </a:bodyPr>
          <a:lstStyle>
            <a:lvl1pPr marL="0" indent="0" algn="l">
              <a:buNone/>
              <a:defRPr sz="2000">
                <a:solidFill>
                  <a:schemeClr val="accent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16" name="Primary-Client-Logo">
            <a:extLst>
              <a:ext uri="{FF2B5EF4-FFF2-40B4-BE49-F238E27FC236}">
                <a16:creationId xmlns:a16="http://schemas.microsoft.com/office/drawing/2014/main" id="{91B53ED4-67C3-2545-961B-C7D8D4E0696B}"/>
              </a:ext>
            </a:extLst>
          </p:cNvPr>
          <p:cNvSpPr/>
          <p:nvPr/>
        </p:nvSpPr>
        <p:spPr>
          <a:xfrm>
            <a:off x="609601" y="609601"/>
            <a:ext cx="613617" cy="1070436"/>
          </a:xfrm>
          <a:custGeom>
            <a:avLst/>
            <a:gdLst>
              <a:gd name="connsiteX0" fmla="*/ 127837 w 460213"/>
              <a:gd name="connsiteY0" fmla="*/ 766124 h 802827"/>
              <a:gd name="connsiteX1" fmla="*/ 127837 w 460213"/>
              <a:gd name="connsiteY1" fmla="*/ 766124 h 802827"/>
              <a:gd name="connsiteX2" fmla="*/ 208268 w 460213"/>
              <a:gd name="connsiteY2" fmla="*/ 779518 h 802827"/>
              <a:gd name="connsiteX3" fmla="*/ 413872 w 460213"/>
              <a:gd name="connsiteY3" fmla="*/ 522893 h 802827"/>
              <a:gd name="connsiteX4" fmla="*/ 413872 w 460213"/>
              <a:gd name="connsiteY4" fmla="*/ 21966 h 802827"/>
              <a:gd name="connsiteX5" fmla="*/ 460213 w 460213"/>
              <a:gd name="connsiteY5" fmla="*/ 0 h 802827"/>
              <a:gd name="connsiteX6" fmla="*/ 460213 w 460213"/>
              <a:gd name="connsiteY6" fmla="*/ 531733 h 802827"/>
              <a:gd name="connsiteX7" fmla="*/ 247684 w 460213"/>
              <a:gd name="connsiteY7" fmla="*/ 802823 h 802827"/>
              <a:gd name="connsiteX8" fmla="*/ 127837 w 460213"/>
              <a:gd name="connsiteY8" fmla="*/ 766124 h 802827"/>
              <a:gd name="connsiteX9" fmla="*/ 75104 w 460213"/>
              <a:gd name="connsiteY9" fmla="*/ 715228 h 802827"/>
              <a:gd name="connsiteX10" fmla="*/ 75104 w 460213"/>
              <a:gd name="connsiteY10" fmla="*/ 715228 h 802827"/>
              <a:gd name="connsiteX11" fmla="*/ 155535 w 460213"/>
              <a:gd name="connsiteY11" fmla="*/ 730765 h 802827"/>
              <a:gd name="connsiteX12" fmla="*/ 325452 w 460213"/>
              <a:gd name="connsiteY12" fmla="*/ 521286 h 802827"/>
              <a:gd name="connsiteX13" fmla="*/ 325452 w 460213"/>
              <a:gd name="connsiteY13" fmla="*/ 60540 h 802827"/>
              <a:gd name="connsiteX14" fmla="*/ 370727 w 460213"/>
              <a:gd name="connsiteY14" fmla="*/ 39110 h 802827"/>
              <a:gd name="connsiteX15" fmla="*/ 370727 w 460213"/>
              <a:gd name="connsiteY15" fmla="*/ 525036 h 802827"/>
              <a:gd name="connsiteX16" fmla="*/ 187494 w 460213"/>
              <a:gd name="connsiteY16" fmla="*/ 754874 h 802827"/>
              <a:gd name="connsiteX17" fmla="*/ 75104 w 460213"/>
              <a:gd name="connsiteY17" fmla="*/ 715228 h 802827"/>
              <a:gd name="connsiteX18" fmla="*/ 43145 w 460213"/>
              <a:gd name="connsiteY18" fmla="*/ 669689 h 802827"/>
              <a:gd name="connsiteX19" fmla="*/ 43145 w 460213"/>
              <a:gd name="connsiteY19" fmla="*/ 669689 h 802827"/>
              <a:gd name="connsiteX20" fmla="*/ 110259 w 460213"/>
              <a:gd name="connsiteY20" fmla="*/ 681744 h 802827"/>
              <a:gd name="connsiteX21" fmla="*/ 238096 w 460213"/>
              <a:gd name="connsiteY21" fmla="*/ 523697 h 802827"/>
              <a:gd name="connsiteX22" fmla="*/ 238096 w 460213"/>
              <a:gd name="connsiteY22" fmla="*/ 99114 h 802827"/>
              <a:gd name="connsiteX23" fmla="*/ 282839 w 460213"/>
              <a:gd name="connsiteY23" fmla="*/ 77684 h 802827"/>
              <a:gd name="connsiteX24" fmla="*/ 282839 w 460213"/>
              <a:gd name="connsiteY24" fmla="*/ 517000 h 802827"/>
              <a:gd name="connsiteX25" fmla="*/ 140354 w 460213"/>
              <a:gd name="connsiteY25" fmla="*/ 703977 h 802827"/>
              <a:gd name="connsiteX26" fmla="*/ 43145 w 460213"/>
              <a:gd name="connsiteY26" fmla="*/ 669689 h 802827"/>
              <a:gd name="connsiteX27" fmla="*/ 196549 w 460213"/>
              <a:gd name="connsiteY27" fmla="*/ 535751 h 802827"/>
              <a:gd name="connsiteX28" fmla="*/ 196549 w 460213"/>
              <a:gd name="connsiteY28" fmla="*/ 116526 h 802827"/>
              <a:gd name="connsiteX29" fmla="*/ 0 w 460213"/>
              <a:gd name="connsiteY29" fmla="*/ 205729 h 802827"/>
              <a:gd name="connsiteX30" fmla="*/ 0 w 460213"/>
              <a:gd name="connsiteY30" fmla="*/ 545931 h 802827"/>
              <a:gd name="connsiteX31" fmla="*/ 100672 w 460213"/>
              <a:gd name="connsiteY31" fmla="*/ 654420 h 802827"/>
              <a:gd name="connsiteX32" fmla="*/ 196549 w 460213"/>
              <a:gd name="connsiteY32" fmla="*/ 535751 h 802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60213" h="802827">
                <a:moveTo>
                  <a:pt x="127837" y="766124"/>
                </a:moveTo>
                <a:lnTo>
                  <a:pt x="127837" y="766124"/>
                </a:lnTo>
                <a:cubicBezTo>
                  <a:pt x="153138" y="774696"/>
                  <a:pt x="179771" y="779518"/>
                  <a:pt x="208268" y="779518"/>
                </a:cubicBezTo>
                <a:cubicBezTo>
                  <a:pt x="329447" y="779518"/>
                  <a:pt x="413872" y="691119"/>
                  <a:pt x="413872" y="522893"/>
                </a:cubicBezTo>
                <a:lnTo>
                  <a:pt x="413872" y="21966"/>
                </a:lnTo>
                <a:lnTo>
                  <a:pt x="460213" y="0"/>
                </a:lnTo>
                <a:lnTo>
                  <a:pt x="460213" y="531733"/>
                </a:lnTo>
                <a:cubicBezTo>
                  <a:pt x="460213" y="703174"/>
                  <a:pt x="372325" y="802823"/>
                  <a:pt x="247684" y="802823"/>
                </a:cubicBezTo>
                <a:cubicBezTo>
                  <a:pt x="204539" y="803091"/>
                  <a:pt x="163791" y="789697"/>
                  <a:pt x="127837" y="766124"/>
                </a:cubicBezTo>
                <a:close/>
                <a:moveTo>
                  <a:pt x="75104" y="715228"/>
                </a:moveTo>
                <a:lnTo>
                  <a:pt x="75104" y="715228"/>
                </a:lnTo>
                <a:cubicBezTo>
                  <a:pt x="103069" y="724604"/>
                  <a:pt x="131033" y="730765"/>
                  <a:pt x="155535" y="730765"/>
                </a:cubicBezTo>
                <a:cubicBezTo>
                  <a:pt x="257272" y="730765"/>
                  <a:pt x="325452" y="666475"/>
                  <a:pt x="325452" y="521286"/>
                </a:cubicBezTo>
                <a:lnTo>
                  <a:pt x="325452" y="60540"/>
                </a:lnTo>
                <a:lnTo>
                  <a:pt x="370727" y="39110"/>
                </a:lnTo>
                <a:lnTo>
                  <a:pt x="370727" y="525036"/>
                </a:lnTo>
                <a:cubicBezTo>
                  <a:pt x="370727" y="677190"/>
                  <a:pt x="294025" y="754874"/>
                  <a:pt x="187494" y="754874"/>
                </a:cubicBezTo>
                <a:cubicBezTo>
                  <a:pt x="148611" y="754874"/>
                  <a:pt x="108661" y="739873"/>
                  <a:pt x="75104" y="715228"/>
                </a:cubicBezTo>
                <a:close/>
                <a:moveTo>
                  <a:pt x="43145" y="669689"/>
                </a:moveTo>
                <a:lnTo>
                  <a:pt x="43145" y="669689"/>
                </a:lnTo>
                <a:cubicBezTo>
                  <a:pt x="67647" y="677190"/>
                  <a:pt x="90551" y="681744"/>
                  <a:pt x="110259" y="681744"/>
                </a:cubicBezTo>
                <a:cubicBezTo>
                  <a:pt x="189625" y="681744"/>
                  <a:pt x="238096" y="638348"/>
                  <a:pt x="238096" y="523697"/>
                </a:cubicBezTo>
                <a:lnTo>
                  <a:pt x="238096" y="99114"/>
                </a:lnTo>
                <a:lnTo>
                  <a:pt x="282839" y="77684"/>
                </a:lnTo>
                <a:lnTo>
                  <a:pt x="282839" y="517000"/>
                </a:lnTo>
                <a:cubicBezTo>
                  <a:pt x="282839" y="645580"/>
                  <a:pt x="224247" y="703977"/>
                  <a:pt x="140354" y="703977"/>
                </a:cubicBezTo>
                <a:cubicBezTo>
                  <a:pt x="105199" y="703977"/>
                  <a:pt x="71908" y="691655"/>
                  <a:pt x="43145" y="669689"/>
                </a:cubicBezTo>
                <a:close/>
                <a:moveTo>
                  <a:pt x="196549" y="535751"/>
                </a:moveTo>
                <a:lnTo>
                  <a:pt x="196549" y="116526"/>
                </a:lnTo>
                <a:lnTo>
                  <a:pt x="0" y="205729"/>
                </a:lnTo>
                <a:lnTo>
                  <a:pt x="0" y="545931"/>
                </a:lnTo>
                <a:cubicBezTo>
                  <a:pt x="0" y="610757"/>
                  <a:pt x="40482" y="654420"/>
                  <a:pt x="100672" y="654420"/>
                </a:cubicBezTo>
                <a:cubicBezTo>
                  <a:pt x="159796" y="654152"/>
                  <a:pt x="196549" y="610221"/>
                  <a:pt x="196549" y="535751"/>
                </a:cubicBezTo>
                <a:close/>
              </a:path>
            </a:pathLst>
          </a:custGeom>
          <a:solidFill>
            <a:srgbClr val="002677"/>
          </a:solidFill>
          <a:ln w="2643" cap="flat">
            <a:noFill/>
            <a:prstDash val="solid"/>
            <a:miter/>
          </a:ln>
        </p:spPr>
        <p:txBody>
          <a:bodyPr rtlCol="0" anchor="ctr"/>
          <a:lstStyle/>
          <a:p>
            <a:endParaRPr lang="en-US" sz="2400"/>
          </a:p>
        </p:txBody>
      </p:sp>
      <p:sp>
        <p:nvSpPr>
          <p:cNvPr id="5" name="Text Placeholder 4">
            <a:extLst>
              <a:ext uri="{FF2B5EF4-FFF2-40B4-BE49-F238E27FC236}">
                <a16:creationId xmlns:a16="http://schemas.microsoft.com/office/drawing/2014/main" id="{A03B0FA5-CAA8-F144-AA63-57A5866F638A}"/>
              </a:ext>
            </a:extLst>
          </p:cNvPr>
          <p:cNvSpPr>
            <a:spLocks noGrp="1"/>
          </p:cNvSpPr>
          <p:nvPr>
            <p:ph type="body" sz="quarter" idx="10"/>
          </p:nvPr>
        </p:nvSpPr>
        <p:spPr>
          <a:xfrm>
            <a:off x="511012" y="6050870"/>
            <a:ext cx="3009900" cy="270245"/>
          </a:xfrm>
        </p:spPr>
        <p:txBody>
          <a:bodyPr/>
          <a:lstStyle>
            <a:lvl1pPr marL="0" indent="0">
              <a:buNone/>
              <a:defRPr sz="1333" b="0"/>
            </a:lvl1pPr>
            <a:lvl2pPr marL="118530" indent="0">
              <a:buNone/>
              <a:defRPr/>
            </a:lvl2pPr>
          </a:lstStyle>
          <a:p>
            <a:pPr lvl="0"/>
            <a:r>
              <a:rPr lang="en-US"/>
              <a:t>Click to edit Master text styles</a:t>
            </a:r>
          </a:p>
        </p:txBody>
      </p:sp>
      <p:sp>
        <p:nvSpPr>
          <p:cNvPr id="11" name="Freeform 10">
            <a:extLst>
              <a:ext uri="{FF2B5EF4-FFF2-40B4-BE49-F238E27FC236}">
                <a16:creationId xmlns:a16="http://schemas.microsoft.com/office/drawing/2014/main" id="{0CD29587-3189-2947-A715-A0DAEB025FC4}"/>
              </a:ext>
            </a:extLst>
          </p:cNvPr>
          <p:cNvSpPr/>
          <p:nvPr userDrawn="1"/>
        </p:nvSpPr>
        <p:spPr>
          <a:xfrm>
            <a:off x="0" y="2707678"/>
            <a:ext cx="12192000" cy="2995808"/>
          </a:xfrm>
          <a:custGeom>
            <a:avLst/>
            <a:gdLst>
              <a:gd name="connsiteX0" fmla="*/ 75465 w 9144000"/>
              <a:gd name="connsiteY0" fmla="*/ 1220801 h 2246856"/>
              <a:gd name="connsiteX1" fmla="*/ 2401545 w 9144000"/>
              <a:gd name="connsiteY1" fmla="*/ 1992275 h 2246856"/>
              <a:gd name="connsiteX2" fmla="*/ 48611 w 9144000"/>
              <a:gd name="connsiteY2" fmla="*/ 1358732 h 2246856"/>
              <a:gd name="connsiteX3" fmla="*/ 0 w 9144000"/>
              <a:gd name="connsiteY3" fmla="*/ 1360190 h 2246856"/>
              <a:gd name="connsiteX4" fmla="*/ 0 w 9144000"/>
              <a:gd name="connsiteY4" fmla="*/ 1220948 h 2246856"/>
              <a:gd name="connsiteX5" fmla="*/ 0 w 9144000"/>
              <a:gd name="connsiteY5" fmla="*/ 932112 h 2246856"/>
              <a:gd name="connsiteX6" fmla="*/ 184018 w 9144000"/>
              <a:gd name="connsiteY6" fmla="*/ 951532 h 2246856"/>
              <a:gd name="connsiteX7" fmla="*/ 2339206 w 9144000"/>
              <a:gd name="connsiteY7" fmla="*/ 1945314 h 2246856"/>
              <a:gd name="connsiteX8" fmla="*/ 115341 w 9144000"/>
              <a:gd name="connsiteY8" fmla="*/ 1085384 h 2246856"/>
              <a:gd name="connsiteX9" fmla="*/ 0 w 9144000"/>
              <a:gd name="connsiteY9" fmla="*/ 1077547 h 2246856"/>
              <a:gd name="connsiteX10" fmla="*/ 5599046 w 9144000"/>
              <a:gd name="connsiteY10" fmla="*/ 896769 h 2246856"/>
              <a:gd name="connsiteX11" fmla="*/ 6485913 w 9144000"/>
              <a:gd name="connsiteY11" fmla="*/ 1206134 h 2246856"/>
              <a:gd name="connsiteX12" fmla="*/ 6485913 w 9144000"/>
              <a:gd name="connsiteY12" fmla="*/ 1206323 h 2246856"/>
              <a:gd name="connsiteX13" fmla="*/ 5262052 w 9144000"/>
              <a:gd name="connsiteY13" fmla="*/ 1381788 h 2246856"/>
              <a:gd name="connsiteX14" fmla="*/ 3948946 w 9144000"/>
              <a:gd name="connsiteY14" fmla="*/ 2062858 h 2246856"/>
              <a:gd name="connsiteX15" fmla="*/ 3030908 w 9144000"/>
              <a:gd name="connsiteY15" fmla="*/ 2241062 h 2246856"/>
              <a:gd name="connsiteX16" fmla="*/ 2401356 w 9144000"/>
              <a:gd name="connsiteY16" fmla="*/ 1992275 h 2246856"/>
              <a:gd name="connsiteX17" fmla="*/ 3424556 w 9144000"/>
              <a:gd name="connsiteY17" fmla="*/ 1842039 h 2246856"/>
              <a:gd name="connsiteX18" fmla="*/ 4734914 w 9144000"/>
              <a:gd name="connsiteY18" fmla="*/ 1107772 h 2246856"/>
              <a:gd name="connsiteX19" fmla="*/ 5599046 w 9144000"/>
              <a:gd name="connsiteY19" fmla="*/ 896769 h 2246856"/>
              <a:gd name="connsiteX20" fmla="*/ 9144000 w 9144000"/>
              <a:gd name="connsiteY20" fmla="*/ 679755 h 2246856"/>
              <a:gd name="connsiteX21" fmla="*/ 9144000 w 9144000"/>
              <a:gd name="connsiteY21" fmla="*/ 855699 h 2246856"/>
              <a:gd name="connsiteX22" fmla="*/ 8219858 w 9144000"/>
              <a:gd name="connsiteY22" fmla="*/ 1346166 h 2246856"/>
              <a:gd name="connsiteX23" fmla="*/ 6835032 w 9144000"/>
              <a:gd name="connsiteY23" fmla="*/ 1461157 h 2246856"/>
              <a:gd name="connsiteX24" fmla="*/ 8199299 w 9144000"/>
              <a:gd name="connsiteY24" fmla="*/ 1228338 h 2246856"/>
              <a:gd name="connsiteX25" fmla="*/ 0 w 9144000"/>
              <a:gd name="connsiteY25" fmla="*/ 634918 h 2246856"/>
              <a:gd name="connsiteX26" fmla="*/ 230952 w 9144000"/>
              <a:gd name="connsiteY26" fmla="*/ 660354 h 2246856"/>
              <a:gd name="connsiteX27" fmla="*/ 2292120 w 9144000"/>
              <a:gd name="connsiteY27" fmla="*/ 1892496 h 2246856"/>
              <a:gd name="connsiteX28" fmla="*/ 206890 w 9144000"/>
              <a:gd name="connsiteY28" fmla="*/ 805932 h 2246856"/>
              <a:gd name="connsiteX29" fmla="*/ 0 w 9144000"/>
              <a:gd name="connsiteY29" fmla="*/ 783537 h 2246856"/>
              <a:gd name="connsiteX30" fmla="*/ 9144000 w 9144000"/>
              <a:gd name="connsiteY30" fmla="*/ 336776 h 2246856"/>
              <a:gd name="connsiteX31" fmla="*/ 9144000 w 9144000"/>
              <a:gd name="connsiteY31" fmla="*/ 507930 h 2246856"/>
              <a:gd name="connsiteX32" fmla="*/ 7983195 w 9144000"/>
              <a:gd name="connsiteY32" fmla="*/ 1230607 h 2246856"/>
              <a:gd name="connsiteX33" fmla="*/ 6686100 w 9144000"/>
              <a:gd name="connsiteY33" fmla="*/ 1342858 h 2246856"/>
              <a:gd name="connsiteX34" fmla="*/ 7924457 w 9144000"/>
              <a:gd name="connsiteY34" fmla="*/ 1131111 h 2246856"/>
              <a:gd name="connsiteX35" fmla="*/ 9133957 w 9144000"/>
              <a:gd name="connsiteY35" fmla="*/ 343267 h 2246856"/>
              <a:gd name="connsiteX36" fmla="*/ 9144000 w 9144000"/>
              <a:gd name="connsiteY36" fmla="*/ 0 h 2246856"/>
              <a:gd name="connsiteX37" fmla="*/ 9144000 w 9144000"/>
              <a:gd name="connsiteY37" fmla="*/ 169983 h 2246856"/>
              <a:gd name="connsiteX38" fmla="*/ 9141500 w 9144000"/>
              <a:gd name="connsiteY38" fmla="*/ 171717 h 2246856"/>
              <a:gd name="connsiteX39" fmla="*/ 7681351 w 9144000"/>
              <a:gd name="connsiteY39" fmla="*/ 1160591 h 2246856"/>
              <a:gd name="connsiteX40" fmla="*/ 6485913 w 9144000"/>
              <a:gd name="connsiteY40" fmla="*/ 1206134 h 2246856"/>
              <a:gd name="connsiteX41" fmla="*/ 7643740 w 9144000"/>
              <a:gd name="connsiteY41" fmla="*/ 1049189 h 2246856"/>
              <a:gd name="connsiteX42" fmla="*/ 8830271 w 9144000"/>
              <a:gd name="connsiteY42" fmla="*/ 219584 h 2246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9144000" h="2246856">
                <a:moveTo>
                  <a:pt x="75465" y="1220801"/>
                </a:moveTo>
                <a:cubicBezTo>
                  <a:pt x="976487" y="1256641"/>
                  <a:pt x="1657416" y="1835395"/>
                  <a:pt x="2401545" y="1992275"/>
                </a:cubicBezTo>
                <a:cubicBezTo>
                  <a:pt x="1604124" y="1916537"/>
                  <a:pt x="931939" y="1369096"/>
                  <a:pt x="48611" y="1358732"/>
                </a:cubicBezTo>
                <a:lnTo>
                  <a:pt x="0" y="1360190"/>
                </a:lnTo>
                <a:lnTo>
                  <a:pt x="0" y="1220948"/>
                </a:lnTo>
                <a:close/>
                <a:moveTo>
                  <a:pt x="0" y="932112"/>
                </a:moveTo>
                <a:lnTo>
                  <a:pt x="184018" y="951532"/>
                </a:lnTo>
                <a:cubicBezTo>
                  <a:pt x="1352510" y="1111199"/>
                  <a:pt x="1773248" y="1716771"/>
                  <a:pt x="2339206" y="1945314"/>
                </a:cubicBezTo>
                <a:cubicBezTo>
                  <a:pt x="1805401" y="1812618"/>
                  <a:pt x="1092319" y="1189118"/>
                  <a:pt x="115341" y="1085384"/>
                </a:cubicBezTo>
                <a:lnTo>
                  <a:pt x="0" y="1077547"/>
                </a:lnTo>
                <a:close/>
                <a:moveTo>
                  <a:pt x="5599046" y="896769"/>
                </a:moveTo>
                <a:cubicBezTo>
                  <a:pt x="5920596" y="895410"/>
                  <a:pt x="6245935" y="980780"/>
                  <a:pt x="6485913" y="1206134"/>
                </a:cubicBezTo>
                <a:lnTo>
                  <a:pt x="6485913" y="1206323"/>
                </a:lnTo>
                <a:cubicBezTo>
                  <a:pt x="6202638" y="1093977"/>
                  <a:pt x="5676165" y="1122229"/>
                  <a:pt x="5262052" y="1381788"/>
                </a:cubicBezTo>
                <a:lnTo>
                  <a:pt x="3948946" y="2062858"/>
                </a:lnTo>
                <a:cubicBezTo>
                  <a:pt x="3630711" y="2212148"/>
                  <a:pt x="3318635" y="2265818"/>
                  <a:pt x="3030908" y="2241062"/>
                </a:cubicBezTo>
                <a:cubicBezTo>
                  <a:pt x="2789792" y="2220369"/>
                  <a:pt x="2592068" y="2129283"/>
                  <a:pt x="2401356" y="1992275"/>
                </a:cubicBezTo>
                <a:cubicBezTo>
                  <a:pt x="2886334" y="2046322"/>
                  <a:pt x="3114375" y="1986038"/>
                  <a:pt x="3424556" y="1842039"/>
                </a:cubicBezTo>
                <a:lnTo>
                  <a:pt x="4734914" y="1107772"/>
                </a:lnTo>
                <a:cubicBezTo>
                  <a:pt x="4959734" y="986213"/>
                  <a:pt x="5277495" y="898127"/>
                  <a:pt x="5599046" y="896769"/>
                </a:cubicBezTo>
                <a:close/>
                <a:moveTo>
                  <a:pt x="9144000" y="679755"/>
                </a:moveTo>
                <a:lnTo>
                  <a:pt x="9144000" y="855699"/>
                </a:lnTo>
                <a:lnTo>
                  <a:pt x="8219858" y="1346166"/>
                </a:lnTo>
                <a:cubicBezTo>
                  <a:pt x="7594000" y="1645220"/>
                  <a:pt x="7239102" y="1691898"/>
                  <a:pt x="6835032" y="1461157"/>
                </a:cubicBezTo>
                <a:cubicBezTo>
                  <a:pt x="7306273" y="1632087"/>
                  <a:pt x="7708921" y="1488749"/>
                  <a:pt x="8199299" y="1228338"/>
                </a:cubicBezTo>
                <a:close/>
                <a:moveTo>
                  <a:pt x="0" y="634918"/>
                </a:moveTo>
                <a:lnTo>
                  <a:pt x="230952" y="660354"/>
                </a:lnTo>
                <a:cubicBezTo>
                  <a:pt x="1395259" y="830711"/>
                  <a:pt x="1782030" y="1526118"/>
                  <a:pt x="2292120" y="1892496"/>
                </a:cubicBezTo>
                <a:cubicBezTo>
                  <a:pt x="1732557" y="1623382"/>
                  <a:pt x="1367925" y="971259"/>
                  <a:pt x="206890" y="805932"/>
                </a:cubicBezTo>
                <a:lnTo>
                  <a:pt x="0" y="783537"/>
                </a:lnTo>
                <a:close/>
                <a:moveTo>
                  <a:pt x="9144000" y="336776"/>
                </a:moveTo>
                <a:lnTo>
                  <a:pt x="9144000" y="507930"/>
                </a:lnTo>
                <a:lnTo>
                  <a:pt x="7983195" y="1230607"/>
                </a:lnTo>
                <a:cubicBezTo>
                  <a:pt x="7595611" y="1463708"/>
                  <a:pt x="7113571" y="1590606"/>
                  <a:pt x="6686100" y="1342858"/>
                </a:cubicBezTo>
                <a:cubicBezTo>
                  <a:pt x="7023567" y="1450386"/>
                  <a:pt x="7467901" y="1447930"/>
                  <a:pt x="7924457" y="1131111"/>
                </a:cubicBezTo>
                <a:cubicBezTo>
                  <a:pt x="8036457" y="1053265"/>
                  <a:pt x="8837502" y="534913"/>
                  <a:pt x="9133957" y="343267"/>
                </a:cubicBezTo>
                <a:close/>
                <a:moveTo>
                  <a:pt x="9144000" y="0"/>
                </a:moveTo>
                <a:lnTo>
                  <a:pt x="9144000" y="169983"/>
                </a:lnTo>
                <a:lnTo>
                  <a:pt x="9141500" y="171717"/>
                </a:lnTo>
                <a:cubicBezTo>
                  <a:pt x="8781210" y="421372"/>
                  <a:pt x="7808517" y="1093416"/>
                  <a:pt x="7681351" y="1160591"/>
                </a:cubicBezTo>
                <a:cubicBezTo>
                  <a:pt x="7524840" y="1243268"/>
                  <a:pt x="7059473" y="1519740"/>
                  <a:pt x="6485913" y="1206134"/>
                </a:cubicBezTo>
                <a:cubicBezTo>
                  <a:pt x="6878708" y="1368843"/>
                  <a:pt x="7309779" y="1278890"/>
                  <a:pt x="7643740" y="1049189"/>
                </a:cubicBezTo>
                <a:lnTo>
                  <a:pt x="8830271" y="219584"/>
                </a:lnTo>
                <a:close/>
              </a:path>
            </a:pathLst>
          </a:custGeom>
          <a:solidFill>
            <a:srgbClr val="002677"/>
          </a:solidFill>
          <a:ln w="9181" cap="flat">
            <a:noFill/>
            <a:prstDash val="solid"/>
            <a:miter/>
          </a:ln>
        </p:spPr>
        <p:txBody>
          <a:bodyPr wrap="square" rtlCol="0" anchor="ctr">
            <a:noAutofit/>
          </a:bodyPr>
          <a:lstStyle/>
          <a:p>
            <a:r>
              <a:rPr lang="en-US"/>
              <a:t>  </a:t>
            </a:r>
          </a:p>
        </p:txBody>
      </p:sp>
      <p:pic>
        <p:nvPicPr>
          <p:cNvPr id="13" name="Primary-Client-Logo" descr="A close up of a sign&#10;&#10;Description automatically generated">
            <a:extLst>
              <a:ext uri="{FF2B5EF4-FFF2-40B4-BE49-F238E27FC236}">
                <a16:creationId xmlns:a16="http://schemas.microsoft.com/office/drawing/2014/main" id="{8316987A-B8A2-D448-BB0E-051CA963293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080123" y="5703486"/>
            <a:ext cx="1505517" cy="536449"/>
          </a:xfrm>
          <a:prstGeom prst="rect">
            <a:avLst/>
          </a:prstGeom>
        </p:spPr>
      </p:pic>
    </p:spTree>
    <p:extLst>
      <p:ext uri="{BB962C8B-B14F-4D97-AF65-F5344CB8AC3E}">
        <p14:creationId xmlns:p14="http://schemas.microsoft.com/office/powerpoint/2010/main" val="1568842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ver slide #2 – light pic">
    <p:spTree>
      <p:nvGrpSpPr>
        <p:cNvPr id="1" name=""/>
        <p:cNvGrpSpPr/>
        <p:nvPr/>
      </p:nvGrpSpPr>
      <p:grpSpPr>
        <a:xfrm>
          <a:off x="0" y="0"/>
          <a:ext cx="0" cy="0"/>
          <a:chOff x="0" y="0"/>
          <a:chExt cx="0" cy="0"/>
        </a:xfrm>
      </p:grpSpPr>
      <p:sp>
        <p:nvSpPr>
          <p:cNvPr id="31" name="Primary-Client-Logo">
            <a:extLst>
              <a:ext uri="{FF2B5EF4-FFF2-40B4-BE49-F238E27FC236}">
                <a16:creationId xmlns:a16="http://schemas.microsoft.com/office/drawing/2014/main" id="{5B8625B6-1480-F74E-8480-E54F05C04A1E}"/>
              </a:ext>
            </a:extLst>
          </p:cNvPr>
          <p:cNvSpPr/>
          <p:nvPr userDrawn="1"/>
        </p:nvSpPr>
        <p:spPr>
          <a:xfrm>
            <a:off x="266007" y="343594"/>
            <a:ext cx="1429789" cy="177338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8" name="Picture Placeholder 37">
            <a:extLst>
              <a:ext uri="{FF2B5EF4-FFF2-40B4-BE49-F238E27FC236}">
                <a16:creationId xmlns:a16="http://schemas.microsoft.com/office/drawing/2014/main" id="{E9E003C7-C225-0140-9146-8A8816EF7AEA}"/>
              </a:ext>
            </a:extLst>
          </p:cNvPr>
          <p:cNvSpPr>
            <a:spLocks noGrp="1"/>
          </p:cNvSpPr>
          <p:nvPr>
            <p:ph type="pic" sz="quarter" idx="10"/>
          </p:nvPr>
        </p:nvSpPr>
        <p:spPr>
          <a:xfrm>
            <a:off x="0" y="0"/>
            <a:ext cx="12192000" cy="4379384"/>
          </a:xfrm>
          <a:custGeom>
            <a:avLst/>
            <a:gdLst>
              <a:gd name="connsiteX0" fmla="*/ 653749 w 9144000"/>
              <a:gd name="connsiteY0" fmla="*/ 573726 h 3284538"/>
              <a:gd name="connsiteX1" fmla="*/ 457200 w 9144000"/>
              <a:gd name="connsiteY1" fmla="*/ 662929 h 3284538"/>
              <a:gd name="connsiteX2" fmla="*/ 457200 w 9144000"/>
              <a:gd name="connsiteY2" fmla="*/ 1003131 h 3284538"/>
              <a:gd name="connsiteX3" fmla="*/ 557872 w 9144000"/>
              <a:gd name="connsiteY3" fmla="*/ 1111620 h 3284538"/>
              <a:gd name="connsiteX4" fmla="*/ 653749 w 9144000"/>
              <a:gd name="connsiteY4" fmla="*/ 992951 h 3284538"/>
              <a:gd name="connsiteX5" fmla="*/ 740039 w 9144000"/>
              <a:gd name="connsiteY5" fmla="*/ 534884 h 3284538"/>
              <a:gd name="connsiteX6" fmla="*/ 695296 w 9144000"/>
              <a:gd name="connsiteY6" fmla="*/ 556314 h 3284538"/>
              <a:gd name="connsiteX7" fmla="*/ 695296 w 9144000"/>
              <a:gd name="connsiteY7" fmla="*/ 980897 h 3284538"/>
              <a:gd name="connsiteX8" fmla="*/ 567459 w 9144000"/>
              <a:gd name="connsiteY8" fmla="*/ 1138944 h 3284538"/>
              <a:gd name="connsiteX9" fmla="*/ 500345 w 9144000"/>
              <a:gd name="connsiteY9" fmla="*/ 1126889 h 3284538"/>
              <a:gd name="connsiteX10" fmla="*/ 597554 w 9144000"/>
              <a:gd name="connsiteY10" fmla="*/ 1161177 h 3284538"/>
              <a:gd name="connsiteX11" fmla="*/ 740039 w 9144000"/>
              <a:gd name="connsiteY11" fmla="*/ 974200 h 3284538"/>
              <a:gd name="connsiteX12" fmla="*/ 827927 w 9144000"/>
              <a:gd name="connsiteY12" fmla="*/ 496310 h 3284538"/>
              <a:gd name="connsiteX13" fmla="*/ 782652 w 9144000"/>
              <a:gd name="connsiteY13" fmla="*/ 517740 h 3284538"/>
              <a:gd name="connsiteX14" fmla="*/ 782652 w 9144000"/>
              <a:gd name="connsiteY14" fmla="*/ 978486 h 3284538"/>
              <a:gd name="connsiteX15" fmla="*/ 612735 w 9144000"/>
              <a:gd name="connsiteY15" fmla="*/ 1187965 h 3284538"/>
              <a:gd name="connsiteX16" fmla="*/ 532304 w 9144000"/>
              <a:gd name="connsiteY16" fmla="*/ 1172428 h 3284538"/>
              <a:gd name="connsiteX17" fmla="*/ 644694 w 9144000"/>
              <a:gd name="connsiteY17" fmla="*/ 1212074 h 3284538"/>
              <a:gd name="connsiteX18" fmla="*/ 827927 w 9144000"/>
              <a:gd name="connsiteY18" fmla="*/ 982236 h 3284538"/>
              <a:gd name="connsiteX19" fmla="*/ 917413 w 9144000"/>
              <a:gd name="connsiteY19" fmla="*/ 457200 h 3284538"/>
              <a:gd name="connsiteX20" fmla="*/ 871072 w 9144000"/>
              <a:gd name="connsiteY20" fmla="*/ 479166 h 3284538"/>
              <a:gd name="connsiteX21" fmla="*/ 871072 w 9144000"/>
              <a:gd name="connsiteY21" fmla="*/ 980093 h 3284538"/>
              <a:gd name="connsiteX22" fmla="*/ 665468 w 9144000"/>
              <a:gd name="connsiteY22" fmla="*/ 1236718 h 3284538"/>
              <a:gd name="connsiteX23" fmla="*/ 585037 w 9144000"/>
              <a:gd name="connsiteY23" fmla="*/ 1223324 h 3284538"/>
              <a:gd name="connsiteX24" fmla="*/ 704884 w 9144000"/>
              <a:gd name="connsiteY24" fmla="*/ 1260023 h 3284538"/>
              <a:gd name="connsiteX25" fmla="*/ 917413 w 9144000"/>
              <a:gd name="connsiteY25" fmla="*/ 988933 h 3284538"/>
              <a:gd name="connsiteX26" fmla="*/ 0 w 9144000"/>
              <a:gd name="connsiteY26" fmla="*/ 0 h 3284538"/>
              <a:gd name="connsiteX27" fmla="*/ 9144000 w 9144000"/>
              <a:gd name="connsiteY27" fmla="*/ 0 h 3284538"/>
              <a:gd name="connsiteX28" fmla="*/ 9144000 w 9144000"/>
              <a:gd name="connsiteY28" fmla="*/ 3284538 h 3284538"/>
              <a:gd name="connsiteX29" fmla="*/ 6596284 w 9144000"/>
              <a:gd name="connsiteY29" fmla="*/ 3284538 h 3284538"/>
              <a:gd name="connsiteX30" fmla="*/ 6866309 w 9144000"/>
              <a:gd name="connsiteY30" fmla="*/ 2791851 h 3284538"/>
              <a:gd name="connsiteX31" fmla="*/ 4635550 w 9144000"/>
              <a:gd name="connsiteY31" fmla="*/ 2791851 h 3284538"/>
              <a:gd name="connsiteX32" fmla="*/ 2230759 w 9144000"/>
              <a:gd name="connsiteY32" fmla="*/ 2791851 h 3284538"/>
              <a:gd name="connsiteX33" fmla="*/ 0 w 9144000"/>
              <a:gd name="connsiteY33" fmla="*/ 2791851 h 3284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9144000" h="3284538">
                <a:moveTo>
                  <a:pt x="653749" y="573726"/>
                </a:moveTo>
                <a:lnTo>
                  <a:pt x="457200" y="662929"/>
                </a:lnTo>
                <a:lnTo>
                  <a:pt x="457200" y="1003131"/>
                </a:lnTo>
                <a:cubicBezTo>
                  <a:pt x="457200" y="1067957"/>
                  <a:pt x="497682" y="1111620"/>
                  <a:pt x="557872" y="1111620"/>
                </a:cubicBezTo>
                <a:cubicBezTo>
                  <a:pt x="616996" y="1111352"/>
                  <a:pt x="653749" y="1067421"/>
                  <a:pt x="653749" y="992951"/>
                </a:cubicBezTo>
                <a:close/>
                <a:moveTo>
                  <a:pt x="740039" y="534884"/>
                </a:moveTo>
                <a:lnTo>
                  <a:pt x="695296" y="556314"/>
                </a:lnTo>
                <a:lnTo>
                  <a:pt x="695296" y="980897"/>
                </a:lnTo>
                <a:cubicBezTo>
                  <a:pt x="695296" y="1095548"/>
                  <a:pt x="646825" y="1138944"/>
                  <a:pt x="567459" y="1138944"/>
                </a:cubicBezTo>
                <a:cubicBezTo>
                  <a:pt x="547751" y="1138944"/>
                  <a:pt x="524847" y="1134390"/>
                  <a:pt x="500345" y="1126889"/>
                </a:cubicBezTo>
                <a:cubicBezTo>
                  <a:pt x="529108" y="1148855"/>
                  <a:pt x="562399" y="1161177"/>
                  <a:pt x="597554" y="1161177"/>
                </a:cubicBezTo>
                <a:cubicBezTo>
                  <a:pt x="681447" y="1161177"/>
                  <a:pt x="740039" y="1102780"/>
                  <a:pt x="740039" y="974200"/>
                </a:cubicBezTo>
                <a:close/>
                <a:moveTo>
                  <a:pt x="827927" y="496310"/>
                </a:moveTo>
                <a:lnTo>
                  <a:pt x="782652" y="517740"/>
                </a:lnTo>
                <a:lnTo>
                  <a:pt x="782652" y="978486"/>
                </a:lnTo>
                <a:cubicBezTo>
                  <a:pt x="782652" y="1123675"/>
                  <a:pt x="714472" y="1187965"/>
                  <a:pt x="612735" y="1187965"/>
                </a:cubicBezTo>
                <a:cubicBezTo>
                  <a:pt x="588233" y="1187965"/>
                  <a:pt x="560269" y="1181804"/>
                  <a:pt x="532304" y="1172428"/>
                </a:cubicBezTo>
                <a:cubicBezTo>
                  <a:pt x="565861" y="1197073"/>
                  <a:pt x="605811" y="1212074"/>
                  <a:pt x="644694" y="1212074"/>
                </a:cubicBezTo>
                <a:cubicBezTo>
                  <a:pt x="751225" y="1212074"/>
                  <a:pt x="827927" y="1134390"/>
                  <a:pt x="827927" y="982236"/>
                </a:cubicBezTo>
                <a:close/>
                <a:moveTo>
                  <a:pt x="917413" y="457200"/>
                </a:moveTo>
                <a:lnTo>
                  <a:pt x="871072" y="479166"/>
                </a:lnTo>
                <a:lnTo>
                  <a:pt x="871072" y="980093"/>
                </a:lnTo>
                <a:cubicBezTo>
                  <a:pt x="871072" y="1148319"/>
                  <a:pt x="786647" y="1236718"/>
                  <a:pt x="665468" y="1236718"/>
                </a:cubicBezTo>
                <a:cubicBezTo>
                  <a:pt x="636971" y="1236718"/>
                  <a:pt x="610338" y="1231896"/>
                  <a:pt x="585037" y="1223324"/>
                </a:cubicBezTo>
                <a:cubicBezTo>
                  <a:pt x="620991" y="1246897"/>
                  <a:pt x="661739" y="1260291"/>
                  <a:pt x="704884" y="1260023"/>
                </a:cubicBezTo>
                <a:cubicBezTo>
                  <a:pt x="829525" y="1260023"/>
                  <a:pt x="917413" y="1160374"/>
                  <a:pt x="917413" y="988933"/>
                </a:cubicBezTo>
                <a:close/>
                <a:moveTo>
                  <a:pt x="0" y="0"/>
                </a:moveTo>
                <a:lnTo>
                  <a:pt x="9144000" y="0"/>
                </a:lnTo>
                <a:lnTo>
                  <a:pt x="9144000" y="3284538"/>
                </a:lnTo>
                <a:lnTo>
                  <a:pt x="6596284" y="3284538"/>
                </a:lnTo>
                <a:lnTo>
                  <a:pt x="6866309" y="2791851"/>
                </a:lnTo>
                <a:lnTo>
                  <a:pt x="4635550" y="2791851"/>
                </a:lnTo>
                <a:lnTo>
                  <a:pt x="2230759" y="2791851"/>
                </a:lnTo>
                <a:lnTo>
                  <a:pt x="0" y="2791851"/>
                </a:lnTo>
                <a:close/>
              </a:path>
            </a:pathLst>
          </a:custGeom>
          <a:solidFill>
            <a:schemeClr val="tx2">
              <a:lumMod val="40000"/>
              <a:lumOff val="60000"/>
            </a:schemeClr>
          </a:solidFill>
        </p:spPr>
        <p:txBody>
          <a:bodyPr wrap="square" anchor="ctr">
            <a:noAutofit/>
          </a:bodyPr>
          <a:lstStyle>
            <a:lvl1pPr marL="0" indent="0" algn="ctr">
              <a:buNone/>
              <a:defRPr/>
            </a:lvl1pPr>
          </a:lstStyle>
          <a:p>
            <a:r>
              <a:rPr lang="en-US"/>
              <a:t>Click icon to add picture</a:t>
            </a:r>
          </a:p>
        </p:txBody>
      </p:sp>
      <p:sp>
        <p:nvSpPr>
          <p:cNvPr id="13" name="Freeform 12">
            <a:extLst>
              <a:ext uri="{FF2B5EF4-FFF2-40B4-BE49-F238E27FC236}">
                <a16:creationId xmlns:a16="http://schemas.microsoft.com/office/drawing/2014/main" id="{E59709CE-7BDA-5B48-9A86-C3E223C68F97}"/>
              </a:ext>
            </a:extLst>
          </p:cNvPr>
          <p:cNvSpPr/>
          <p:nvPr userDrawn="1"/>
        </p:nvSpPr>
        <p:spPr>
          <a:xfrm>
            <a:off x="-15523" y="3713698"/>
            <a:ext cx="9183221" cy="1149585"/>
          </a:xfrm>
          <a:custGeom>
            <a:avLst/>
            <a:gdLst>
              <a:gd name="connsiteX0" fmla="*/ 0 w 6866310"/>
              <a:gd name="connsiteY0" fmla="*/ 0 h 862189"/>
              <a:gd name="connsiteX1" fmla="*/ 2230759 w 6866310"/>
              <a:gd name="connsiteY1" fmla="*/ 0 h 862189"/>
              <a:gd name="connsiteX2" fmla="*/ 4635551 w 6866310"/>
              <a:gd name="connsiteY2" fmla="*/ 0 h 862189"/>
              <a:gd name="connsiteX3" fmla="*/ 6866310 w 6866310"/>
              <a:gd name="connsiteY3" fmla="*/ 0 h 862189"/>
              <a:gd name="connsiteX4" fmla="*/ 6393773 w 6866310"/>
              <a:gd name="connsiteY4" fmla="*/ 862189 h 862189"/>
              <a:gd name="connsiteX5" fmla="*/ 4163014 w 6866310"/>
              <a:gd name="connsiteY5" fmla="*/ 862189 h 862189"/>
              <a:gd name="connsiteX6" fmla="*/ 2230759 w 6866310"/>
              <a:gd name="connsiteY6" fmla="*/ 862189 h 862189"/>
              <a:gd name="connsiteX7" fmla="*/ 0 w 6866310"/>
              <a:gd name="connsiteY7" fmla="*/ 862189 h 862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66310" h="862189">
                <a:moveTo>
                  <a:pt x="0" y="0"/>
                </a:moveTo>
                <a:lnTo>
                  <a:pt x="2230759" y="0"/>
                </a:lnTo>
                <a:lnTo>
                  <a:pt x="4635551" y="0"/>
                </a:lnTo>
                <a:lnTo>
                  <a:pt x="6866310" y="0"/>
                </a:lnTo>
                <a:lnTo>
                  <a:pt x="6393773" y="862189"/>
                </a:lnTo>
                <a:lnTo>
                  <a:pt x="4163014" y="862189"/>
                </a:lnTo>
                <a:lnTo>
                  <a:pt x="2230759" y="862189"/>
                </a:lnTo>
                <a:lnTo>
                  <a:pt x="0" y="862189"/>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400"/>
          </a:p>
        </p:txBody>
      </p:sp>
      <p:sp>
        <p:nvSpPr>
          <p:cNvPr id="2" name="Title 1">
            <a:extLst>
              <a:ext uri="{FF2B5EF4-FFF2-40B4-BE49-F238E27FC236}">
                <a16:creationId xmlns:a16="http://schemas.microsoft.com/office/drawing/2014/main" id="{6E65152D-294A-CB4D-A24A-4F357E1ABC0D}"/>
              </a:ext>
            </a:extLst>
          </p:cNvPr>
          <p:cNvSpPr>
            <a:spLocks noGrp="1"/>
          </p:cNvSpPr>
          <p:nvPr>
            <p:ph type="ctrTitle" hasCustomPrompt="1"/>
          </p:nvPr>
        </p:nvSpPr>
        <p:spPr>
          <a:xfrm>
            <a:off x="521216" y="3713698"/>
            <a:ext cx="8110012" cy="1128173"/>
          </a:xfrm>
        </p:spPr>
        <p:txBody>
          <a:bodyPr rIns="0" anchor="ctr" anchorCtr="0">
            <a:noAutofit/>
          </a:bodyPr>
          <a:lstStyle>
            <a:lvl1pPr algn="l">
              <a:defRPr sz="4267" spc="0" baseline="0">
                <a:solidFill>
                  <a:schemeClr val="bg1"/>
                </a:solidFill>
              </a:defRPr>
            </a:lvl1pPr>
          </a:lstStyle>
          <a:p>
            <a:r>
              <a:rPr lang="en-US"/>
              <a:t>Title slide with light photo</a:t>
            </a:r>
          </a:p>
        </p:txBody>
      </p:sp>
      <p:sp>
        <p:nvSpPr>
          <p:cNvPr id="3" name="Subtitle 2">
            <a:extLst>
              <a:ext uri="{FF2B5EF4-FFF2-40B4-BE49-F238E27FC236}">
                <a16:creationId xmlns:a16="http://schemas.microsoft.com/office/drawing/2014/main" id="{C4BACBDA-5A3D-3241-B917-E2149A7F0899}"/>
              </a:ext>
            </a:extLst>
          </p:cNvPr>
          <p:cNvSpPr>
            <a:spLocks noGrp="1"/>
          </p:cNvSpPr>
          <p:nvPr>
            <p:ph type="subTitle" idx="1"/>
          </p:nvPr>
        </p:nvSpPr>
        <p:spPr>
          <a:xfrm>
            <a:off x="505038" y="4945665"/>
            <a:ext cx="7891553" cy="428635"/>
          </a:xfrm>
        </p:spPr>
        <p:txBody>
          <a:bodyPr rIns="0">
            <a:noAutofit/>
          </a:bodyPr>
          <a:lstStyle>
            <a:lvl1pPr marL="0" indent="0" algn="l">
              <a:buNone/>
              <a:defRPr sz="1867">
                <a:solidFill>
                  <a:schemeClr val="accent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11" name="Rectangle 10">
            <a:extLst>
              <a:ext uri="{FF2B5EF4-FFF2-40B4-BE49-F238E27FC236}">
                <a16:creationId xmlns:a16="http://schemas.microsoft.com/office/drawing/2014/main" id="{93B11AB8-EAC3-A64E-8232-B09EC712489C}"/>
              </a:ext>
            </a:extLst>
          </p:cNvPr>
          <p:cNvSpPr/>
          <p:nvPr userDrawn="1"/>
        </p:nvSpPr>
        <p:spPr>
          <a:xfrm>
            <a:off x="432261" y="6138955"/>
            <a:ext cx="11150139" cy="5364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Rectangle 9">
            <a:extLst>
              <a:ext uri="{FF2B5EF4-FFF2-40B4-BE49-F238E27FC236}">
                <a16:creationId xmlns:a16="http://schemas.microsoft.com/office/drawing/2014/main" id="{C6B4250A-775D-EF48-A209-44384C0A5ECC}"/>
              </a:ext>
            </a:extLst>
          </p:cNvPr>
          <p:cNvSpPr/>
          <p:nvPr userDrawn="1"/>
        </p:nvSpPr>
        <p:spPr>
          <a:xfrm>
            <a:off x="7655698" y="6321552"/>
            <a:ext cx="3926703" cy="5364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4" name="Text Placeholder 4">
            <a:extLst>
              <a:ext uri="{FF2B5EF4-FFF2-40B4-BE49-F238E27FC236}">
                <a16:creationId xmlns:a16="http://schemas.microsoft.com/office/drawing/2014/main" id="{A255D382-36AC-134B-819C-C052D3A91439}"/>
              </a:ext>
            </a:extLst>
          </p:cNvPr>
          <p:cNvSpPr>
            <a:spLocks noGrp="1"/>
          </p:cNvSpPr>
          <p:nvPr>
            <p:ph type="body" sz="quarter" idx="11"/>
          </p:nvPr>
        </p:nvSpPr>
        <p:spPr>
          <a:xfrm>
            <a:off x="511451" y="6050870"/>
            <a:ext cx="3009900" cy="270245"/>
          </a:xfrm>
        </p:spPr>
        <p:txBody>
          <a:bodyPr/>
          <a:lstStyle>
            <a:lvl1pPr marL="0" indent="0">
              <a:buNone/>
              <a:defRPr sz="1333" b="0"/>
            </a:lvl1pPr>
            <a:lvl2pPr marL="118530" indent="0">
              <a:buNone/>
              <a:defRPr/>
            </a:lvl2pPr>
          </a:lstStyle>
          <a:p>
            <a:pPr lvl="0"/>
            <a:r>
              <a:rPr lang="en-US"/>
              <a:t>Click to edit Master text styles</a:t>
            </a:r>
          </a:p>
        </p:txBody>
      </p:sp>
      <p:pic>
        <p:nvPicPr>
          <p:cNvPr id="15" name="Primary-Client-Logo" descr="A close up of a sign&#10;&#10;Description automatically generated">
            <a:extLst>
              <a:ext uri="{FF2B5EF4-FFF2-40B4-BE49-F238E27FC236}">
                <a16:creationId xmlns:a16="http://schemas.microsoft.com/office/drawing/2014/main" id="{6308ECCF-E72D-0149-9005-B10DBD6FAA5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080123" y="5703486"/>
            <a:ext cx="1505517" cy="536449"/>
          </a:xfrm>
          <a:prstGeom prst="rect">
            <a:avLst/>
          </a:prstGeom>
        </p:spPr>
      </p:pic>
    </p:spTree>
    <p:extLst>
      <p:ext uri="{BB962C8B-B14F-4D97-AF65-F5344CB8AC3E}">
        <p14:creationId xmlns:p14="http://schemas.microsoft.com/office/powerpoint/2010/main" val="3827890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ver slide #2 – dark pic">
    <p:spTree>
      <p:nvGrpSpPr>
        <p:cNvPr id="1" name=""/>
        <p:cNvGrpSpPr/>
        <p:nvPr/>
      </p:nvGrpSpPr>
      <p:grpSpPr>
        <a:xfrm>
          <a:off x="0" y="0"/>
          <a:ext cx="0" cy="0"/>
          <a:chOff x="0" y="0"/>
          <a:chExt cx="0" cy="0"/>
        </a:xfrm>
      </p:grpSpPr>
      <p:sp>
        <p:nvSpPr>
          <p:cNvPr id="31" name="Primary-Client-Logo">
            <a:extLst>
              <a:ext uri="{FF2B5EF4-FFF2-40B4-BE49-F238E27FC236}">
                <a16:creationId xmlns:a16="http://schemas.microsoft.com/office/drawing/2014/main" id="{5B8625B6-1480-F74E-8480-E54F05C04A1E}"/>
              </a:ext>
            </a:extLst>
          </p:cNvPr>
          <p:cNvSpPr/>
          <p:nvPr userDrawn="1"/>
        </p:nvSpPr>
        <p:spPr>
          <a:xfrm>
            <a:off x="266007" y="343594"/>
            <a:ext cx="1429789" cy="17733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8" name="Picture Placeholder 37">
            <a:extLst>
              <a:ext uri="{FF2B5EF4-FFF2-40B4-BE49-F238E27FC236}">
                <a16:creationId xmlns:a16="http://schemas.microsoft.com/office/drawing/2014/main" id="{E9E003C7-C225-0140-9146-8A8816EF7AEA}"/>
              </a:ext>
            </a:extLst>
          </p:cNvPr>
          <p:cNvSpPr>
            <a:spLocks noGrp="1"/>
          </p:cNvSpPr>
          <p:nvPr>
            <p:ph type="pic" sz="quarter" idx="10"/>
          </p:nvPr>
        </p:nvSpPr>
        <p:spPr>
          <a:xfrm>
            <a:off x="0" y="0"/>
            <a:ext cx="12192000" cy="4379384"/>
          </a:xfrm>
          <a:custGeom>
            <a:avLst/>
            <a:gdLst>
              <a:gd name="connsiteX0" fmla="*/ 653749 w 9144000"/>
              <a:gd name="connsiteY0" fmla="*/ 573726 h 3284538"/>
              <a:gd name="connsiteX1" fmla="*/ 457200 w 9144000"/>
              <a:gd name="connsiteY1" fmla="*/ 662929 h 3284538"/>
              <a:gd name="connsiteX2" fmla="*/ 457200 w 9144000"/>
              <a:gd name="connsiteY2" fmla="*/ 1003131 h 3284538"/>
              <a:gd name="connsiteX3" fmla="*/ 557872 w 9144000"/>
              <a:gd name="connsiteY3" fmla="*/ 1111620 h 3284538"/>
              <a:gd name="connsiteX4" fmla="*/ 653749 w 9144000"/>
              <a:gd name="connsiteY4" fmla="*/ 992951 h 3284538"/>
              <a:gd name="connsiteX5" fmla="*/ 740039 w 9144000"/>
              <a:gd name="connsiteY5" fmla="*/ 534884 h 3284538"/>
              <a:gd name="connsiteX6" fmla="*/ 695296 w 9144000"/>
              <a:gd name="connsiteY6" fmla="*/ 556314 h 3284538"/>
              <a:gd name="connsiteX7" fmla="*/ 695296 w 9144000"/>
              <a:gd name="connsiteY7" fmla="*/ 980897 h 3284538"/>
              <a:gd name="connsiteX8" fmla="*/ 567459 w 9144000"/>
              <a:gd name="connsiteY8" fmla="*/ 1138944 h 3284538"/>
              <a:gd name="connsiteX9" fmla="*/ 500345 w 9144000"/>
              <a:gd name="connsiteY9" fmla="*/ 1126889 h 3284538"/>
              <a:gd name="connsiteX10" fmla="*/ 597554 w 9144000"/>
              <a:gd name="connsiteY10" fmla="*/ 1161177 h 3284538"/>
              <a:gd name="connsiteX11" fmla="*/ 740039 w 9144000"/>
              <a:gd name="connsiteY11" fmla="*/ 974200 h 3284538"/>
              <a:gd name="connsiteX12" fmla="*/ 827927 w 9144000"/>
              <a:gd name="connsiteY12" fmla="*/ 496310 h 3284538"/>
              <a:gd name="connsiteX13" fmla="*/ 782652 w 9144000"/>
              <a:gd name="connsiteY13" fmla="*/ 517740 h 3284538"/>
              <a:gd name="connsiteX14" fmla="*/ 782652 w 9144000"/>
              <a:gd name="connsiteY14" fmla="*/ 978486 h 3284538"/>
              <a:gd name="connsiteX15" fmla="*/ 612735 w 9144000"/>
              <a:gd name="connsiteY15" fmla="*/ 1187965 h 3284538"/>
              <a:gd name="connsiteX16" fmla="*/ 532304 w 9144000"/>
              <a:gd name="connsiteY16" fmla="*/ 1172428 h 3284538"/>
              <a:gd name="connsiteX17" fmla="*/ 644694 w 9144000"/>
              <a:gd name="connsiteY17" fmla="*/ 1212074 h 3284538"/>
              <a:gd name="connsiteX18" fmla="*/ 827927 w 9144000"/>
              <a:gd name="connsiteY18" fmla="*/ 982236 h 3284538"/>
              <a:gd name="connsiteX19" fmla="*/ 917413 w 9144000"/>
              <a:gd name="connsiteY19" fmla="*/ 457200 h 3284538"/>
              <a:gd name="connsiteX20" fmla="*/ 871072 w 9144000"/>
              <a:gd name="connsiteY20" fmla="*/ 479166 h 3284538"/>
              <a:gd name="connsiteX21" fmla="*/ 871072 w 9144000"/>
              <a:gd name="connsiteY21" fmla="*/ 980093 h 3284538"/>
              <a:gd name="connsiteX22" fmla="*/ 665468 w 9144000"/>
              <a:gd name="connsiteY22" fmla="*/ 1236718 h 3284538"/>
              <a:gd name="connsiteX23" fmla="*/ 585037 w 9144000"/>
              <a:gd name="connsiteY23" fmla="*/ 1223324 h 3284538"/>
              <a:gd name="connsiteX24" fmla="*/ 704884 w 9144000"/>
              <a:gd name="connsiteY24" fmla="*/ 1260023 h 3284538"/>
              <a:gd name="connsiteX25" fmla="*/ 917413 w 9144000"/>
              <a:gd name="connsiteY25" fmla="*/ 988933 h 3284538"/>
              <a:gd name="connsiteX26" fmla="*/ 0 w 9144000"/>
              <a:gd name="connsiteY26" fmla="*/ 0 h 3284538"/>
              <a:gd name="connsiteX27" fmla="*/ 9144000 w 9144000"/>
              <a:gd name="connsiteY27" fmla="*/ 0 h 3284538"/>
              <a:gd name="connsiteX28" fmla="*/ 9144000 w 9144000"/>
              <a:gd name="connsiteY28" fmla="*/ 3284538 h 3284538"/>
              <a:gd name="connsiteX29" fmla="*/ 6596284 w 9144000"/>
              <a:gd name="connsiteY29" fmla="*/ 3284538 h 3284538"/>
              <a:gd name="connsiteX30" fmla="*/ 6866309 w 9144000"/>
              <a:gd name="connsiteY30" fmla="*/ 2791851 h 3284538"/>
              <a:gd name="connsiteX31" fmla="*/ 4635550 w 9144000"/>
              <a:gd name="connsiteY31" fmla="*/ 2791851 h 3284538"/>
              <a:gd name="connsiteX32" fmla="*/ 2230759 w 9144000"/>
              <a:gd name="connsiteY32" fmla="*/ 2791851 h 3284538"/>
              <a:gd name="connsiteX33" fmla="*/ 0 w 9144000"/>
              <a:gd name="connsiteY33" fmla="*/ 2791851 h 3284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9144000" h="3284538">
                <a:moveTo>
                  <a:pt x="653749" y="573726"/>
                </a:moveTo>
                <a:lnTo>
                  <a:pt x="457200" y="662929"/>
                </a:lnTo>
                <a:lnTo>
                  <a:pt x="457200" y="1003131"/>
                </a:lnTo>
                <a:cubicBezTo>
                  <a:pt x="457200" y="1067957"/>
                  <a:pt x="497682" y="1111620"/>
                  <a:pt x="557872" y="1111620"/>
                </a:cubicBezTo>
                <a:cubicBezTo>
                  <a:pt x="616996" y="1111352"/>
                  <a:pt x="653749" y="1067421"/>
                  <a:pt x="653749" y="992951"/>
                </a:cubicBezTo>
                <a:close/>
                <a:moveTo>
                  <a:pt x="740039" y="534884"/>
                </a:moveTo>
                <a:lnTo>
                  <a:pt x="695296" y="556314"/>
                </a:lnTo>
                <a:lnTo>
                  <a:pt x="695296" y="980897"/>
                </a:lnTo>
                <a:cubicBezTo>
                  <a:pt x="695296" y="1095548"/>
                  <a:pt x="646825" y="1138944"/>
                  <a:pt x="567459" y="1138944"/>
                </a:cubicBezTo>
                <a:cubicBezTo>
                  <a:pt x="547751" y="1138944"/>
                  <a:pt x="524847" y="1134390"/>
                  <a:pt x="500345" y="1126889"/>
                </a:cubicBezTo>
                <a:cubicBezTo>
                  <a:pt x="529108" y="1148855"/>
                  <a:pt x="562399" y="1161177"/>
                  <a:pt x="597554" y="1161177"/>
                </a:cubicBezTo>
                <a:cubicBezTo>
                  <a:pt x="681447" y="1161177"/>
                  <a:pt x="740039" y="1102780"/>
                  <a:pt x="740039" y="974200"/>
                </a:cubicBezTo>
                <a:close/>
                <a:moveTo>
                  <a:pt x="827927" y="496310"/>
                </a:moveTo>
                <a:lnTo>
                  <a:pt x="782652" y="517740"/>
                </a:lnTo>
                <a:lnTo>
                  <a:pt x="782652" y="978486"/>
                </a:lnTo>
                <a:cubicBezTo>
                  <a:pt x="782652" y="1123675"/>
                  <a:pt x="714472" y="1187965"/>
                  <a:pt x="612735" y="1187965"/>
                </a:cubicBezTo>
                <a:cubicBezTo>
                  <a:pt x="588233" y="1187965"/>
                  <a:pt x="560269" y="1181804"/>
                  <a:pt x="532304" y="1172428"/>
                </a:cubicBezTo>
                <a:cubicBezTo>
                  <a:pt x="565861" y="1197073"/>
                  <a:pt x="605811" y="1212074"/>
                  <a:pt x="644694" y="1212074"/>
                </a:cubicBezTo>
                <a:cubicBezTo>
                  <a:pt x="751225" y="1212074"/>
                  <a:pt x="827927" y="1134390"/>
                  <a:pt x="827927" y="982236"/>
                </a:cubicBezTo>
                <a:close/>
                <a:moveTo>
                  <a:pt x="917413" y="457200"/>
                </a:moveTo>
                <a:lnTo>
                  <a:pt x="871072" y="479166"/>
                </a:lnTo>
                <a:lnTo>
                  <a:pt x="871072" y="980093"/>
                </a:lnTo>
                <a:cubicBezTo>
                  <a:pt x="871072" y="1148319"/>
                  <a:pt x="786647" y="1236718"/>
                  <a:pt x="665468" y="1236718"/>
                </a:cubicBezTo>
                <a:cubicBezTo>
                  <a:pt x="636971" y="1236718"/>
                  <a:pt x="610338" y="1231896"/>
                  <a:pt x="585037" y="1223324"/>
                </a:cubicBezTo>
                <a:cubicBezTo>
                  <a:pt x="620991" y="1246897"/>
                  <a:pt x="661739" y="1260291"/>
                  <a:pt x="704884" y="1260023"/>
                </a:cubicBezTo>
                <a:cubicBezTo>
                  <a:pt x="829525" y="1260023"/>
                  <a:pt x="917413" y="1160374"/>
                  <a:pt x="917413" y="988933"/>
                </a:cubicBezTo>
                <a:close/>
                <a:moveTo>
                  <a:pt x="0" y="0"/>
                </a:moveTo>
                <a:lnTo>
                  <a:pt x="9144000" y="0"/>
                </a:lnTo>
                <a:lnTo>
                  <a:pt x="9144000" y="3284538"/>
                </a:lnTo>
                <a:lnTo>
                  <a:pt x="6596284" y="3284538"/>
                </a:lnTo>
                <a:lnTo>
                  <a:pt x="6866309" y="2791851"/>
                </a:lnTo>
                <a:lnTo>
                  <a:pt x="4635550" y="2791851"/>
                </a:lnTo>
                <a:lnTo>
                  <a:pt x="2230759" y="2791851"/>
                </a:lnTo>
                <a:lnTo>
                  <a:pt x="0" y="2791851"/>
                </a:lnTo>
                <a:close/>
              </a:path>
            </a:pathLst>
          </a:custGeom>
          <a:solidFill>
            <a:schemeClr val="tx2"/>
          </a:solidFill>
        </p:spPr>
        <p:txBody>
          <a:bodyPr wrap="square" anchor="ctr">
            <a:noAutofit/>
          </a:bodyPr>
          <a:lstStyle>
            <a:lvl1pPr marL="0" indent="0" algn="ctr">
              <a:buNone/>
              <a:defRPr/>
            </a:lvl1pPr>
          </a:lstStyle>
          <a:p>
            <a:r>
              <a:rPr lang="en-US"/>
              <a:t>Click icon to add picture</a:t>
            </a:r>
          </a:p>
        </p:txBody>
      </p:sp>
      <p:sp>
        <p:nvSpPr>
          <p:cNvPr id="39" name="Freeform 38">
            <a:extLst>
              <a:ext uri="{FF2B5EF4-FFF2-40B4-BE49-F238E27FC236}">
                <a16:creationId xmlns:a16="http://schemas.microsoft.com/office/drawing/2014/main" id="{4F9EC103-0F67-D041-A68D-29194D3A99CB}"/>
              </a:ext>
            </a:extLst>
          </p:cNvPr>
          <p:cNvSpPr/>
          <p:nvPr userDrawn="1"/>
        </p:nvSpPr>
        <p:spPr>
          <a:xfrm>
            <a:off x="-11289" y="3713698"/>
            <a:ext cx="9183221" cy="1149585"/>
          </a:xfrm>
          <a:custGeom>
            <a:avLst/>
            <a:gdLst>
              <a:gd name="connsiteX0" fmla="*/ 0 w 6866310"/>
              <a:gd name="connsiteY0" fmla="*/ 0 h 862189"/>
              <a:gd name="connsiteX1" fmla="*/ 2230759 w 6866310"/>
              <a:gd name="connsiteY1" fmla="*/ 0 h 862189"/>
              <a:gd name="connsiteX2" fmla="*/ 4635551 w 6866310"/>
              <a:gd name="connsiteY2" fmla="*/ 0 h 862189"/>
              <a:gd name="connsiteX3" fmla="*/ 6866310 w 6866310"/>
              <a:gd name="connsiteY3" fmla="*/ 0 h 862189"/>
              <a:gd name="connsiteX4" fmla="*/ 6393773 w 6866310"/>
              <a:gd name="connsiteY4" fmla="*/ 862189 h 862189"/>
              <a:gd name="connsiteX5" fmla="*/ 4163014 w 6866310"/>
              <a:gd name="connsiteY5" fmla="*/ 862189 h 862189"/>
              <a:gd name="connsiteX6" fmla="*/ 2230759 w 6866310"/>
              <a:gd name="connsiteY6" fmla="*/ 862189 h 862189"/>
              <a:gd name="connsiteX7" fmla="*/ 0 w 6866310"/>
              <a:gd name="connsiteY7" fmla="*/ 862189 h 862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66310" h="862189">
                <a:moveTo>
                  <a:pt x="0" y="0"/>
                </a:moveTo>
                <a:lnTo>
                  <a:pt x="2230759" y="0"/>
                </a:lnTo>
                <a:lnTo>
                  <a:pt x="4635551" y="0"/>
                </a:lnTo>
                <a:lnTo>
                  <a:pt x="6866310" y="0"/>
                </a:lnTo>
                <a:lnTo>
                  <a:pt x="6393773" y="862189"/>
                </a:lnTo>
                <a:lnTo>
                  <a:pt x="4163014" y="862189"/>
                </a:lnTo>
                <a:lnTo>
                  <a:pt x="2230759" y="862189"/>
                </a:lnTo>
                <a:lnTo>
                  <a:pt x="0" y="862189"/>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400"/>
          </a:p>
        </p:txBody>
      </p:sp>
      <p:sp>
        <p:nvSpPr>
          <p:cNvPr id="2" name="Title 1">
            <a:extLst>
              <a:ext uri="{FF2B5EF4-FFF2-40B4-BE49-F238E27FC236}">
                <a16:creationId xmlns:a16="http://schemas.microsoft.com/office/drawing/2014/main" id="{6E65152D-294A-CB4D-A24A-4F357E1ABC0D}"/>
              </a:ext>
            </a:extLst>
          </p:cNvPr>
          <p:cNvSpPr>
            <a:spLocks noGrp="1"/>
          </p:cNvSpPr>
          <p:nvPr>
            <p:ph type="ctrTitle" hasCustomPrompt="1"/>
          </p:nvPr>
        </p:nvSpPr>
        <p:spPr>
          <a:xfrm>
            <a:off x="521216" y="3713698"/>
            <a:ext cx="8110724" cy="1128173"/>
          </a:xfrm>
        </p:spPr>
        <p:txBody>
          <a:bodyPr rIns="0" anchor="ctr" anchorCtr="0">
            <a:noAutofit/>
          </a:bodyPr>
          <a:lstStyle>
            <a:lvl1pPr algn="l">
              <a:defRPr sz="4267" spc="0" baseline="0">
                <a:solidFill>
                  <a:schemeClr val="bg1"/>
                </a:solidFill>
              </a:defRPr>
            </a:lvl1pPr>
          </a:lstStyle>
          <a:p>
            <a:r>
              <a:rPr lang="en-US"/>
              <a:t>Title slide with dark photo</a:t>
            </a:r>
          </a:p>
        </p:txBody>
      </p:sp>
      <p:sp>
        <p:nvSpPr>
          <p:cNvPr id="3" name="Subtitle 2">
            <a:extLst>
              <a:ext uri="{FF2B5EF4-FFF2-40B4-BE49-F238E27FC236}">
                <a16:creationId xmlns:a16="http://schemas.microsoft.com/office/drawing/2014/main" id="{C4BACBDA-5A3D-3241-B917-E2149A7F0899}"/>
              </a:ext>
            </a:extLst>
          </p:cNvPr>
          <p:cNvSpPr>
            <a:spLocks noGrp="1"/>
          </p:cNvSpPr>
          <p:nvPr>
            <p:ph type="subTitle" idx="1"/>
          </p:nvPr>
        </p:nvSpPr>
        <p:spPr>
          <a:xfrm>
            <a:off x="505038" y="4945665"/>
            <a:ext cx="7891553" cy="428635"/>
          </a:xfrm>
        </p:spPr>
        <p:txBody>
          <a:bodyPr rIns="0">
            <a:noAutofit/>
          </a:bodyPr>
          <a:lstStyle>
            <a:lvl1pPr marL="0" indent="0" algn="l">
              <a:buNone/>
              <a:defRPr sz="1867">
                <a:solidFill>
                  <a:schemeClr val="accent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11" name="Rectangle 10">
            <a:extLst>
              <a:ext uri="{FF2B5EF4-FFF2-40B4-BE49-F238E27FC236}">
                <a16:creationId xmlns:a16="http://schemas.microsoft.com/office/drawing/2014/main" id="{93B11AB8-EAC3-A64E-8232-B09EC712489C}"/>
              </a:ext>
            </a:extLst>
          </p:cNvPr>
          <p:cNvSpPr/>
          <p:nvPr userDrawn="1"/>
        </p:nvSpPr>
        <p:spPr>
          <a:xfrm>
            <a:off x="432261" y="6138955"/>
            <a:ext cx="11195232" cy="5364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Rectangle 9">
            <a:extLst>
              <a:ext uri="{FF2B5EF4-FFF2-40B4-BE49-F238E27FC236}">
                <a16:creationId xmlns:a16="http://schemas.microsoft.com/office/drawing/2014/main" id="{C6B4250A-775D-EF48-A209-44384C0A5ECC}"/>
              </a:ext>
            </a:extLst>
          </p:cNvPr>
          <p:cNvSpPr/>
          <p:nvPr userDrawn="1"/>
        </p:nvSpPr>
        <p:spPr>
          <a:xfrm>
            <a:off x="7655698" y="6321552"/>
            <a:ext cx="3926703" cy="5364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3" name="Text Placeholder 4">
            <a:extLst>
              <a:ext uri="{FF2B5EF4-FFF2-40B4-BE49-F238E27FC236}">
                <a16:creationId xmlns:a16="http://schemas.microsoft.com/office/drawing/2014/main" id="{677B2950-4E80-4446-9C2A-409ECCDE1D8C}"/>
              </a:ext>
            </a:extLst>
          </p:cNvPr>
          <p:cNvSpPr>
            <a:spLocks noGrp="1"/>
          </p:cNvSpPr>
          <p:nvPr>
            <p:ph type="body" sz="quarter" idx="11"/>
          </p:nvPr>
        </p:nvSpPr>
        <p:spPr>
          <a:xfrm>
            <a:off x="511451" y="6050870"/>
            <a:ext cx="3009900" cy="270245"/>
          </a:xfrm>
        </p:spPr>
        <p:txBody>
          <a:bodyPr/>
          <a:lstStyle>
            <a:lvl1pPr marL="0" indent="0">
              <a:buNone/>
              <a:defRPr sz="1333" b="0"/>
            </a:lvl1pPr>
            <a:lvl2pPr marL="118530" indent="0">
              <a:buNone/>
              <a:defRPr/>
            </a:lvl2pPr>
          </a:lstStyle>
          <a:p>
            <a:pPr lvl="0"/>
            <a:r>
              <a:rPr lang="en-US"/>
              <a:t>Click to edit Master text styles</a:t>
            </a:r>
          </a:p>
        </p:txBody>
      </p:sp>
      <p:pic>
        <p:nvPicPr>
          <p:cNvPr id="14" name="Primary-Client-Logo" descr="A close up of a sign&#10;&#10;Description automatically generated">
            <a:extLst>
              <a:ext uri="{FF2B5EF4-FFF2-40B4-BE49-F238E27FC236}">
                <a16:creationId xmlns:a16="http://schemas.microsoft.com/office/drawing/2014/main" id="{75826C9D-8CE1-F048-A801-96B766969B7A}"/>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080123" y="5703486"/>
            <a:ext cx="1505517" cy="536449"/>
          </a:xfrm>
          <a:prstGeom prst="rect">
            <a:avLst/>
          </a:prstGeom>
        </p:spPr>
      </p:pic>
    </p:spTree>
    <p:extLst>
      <p:ext uri="{BB962C8B-B14F-4D97-AF65-F5344CB8AC3E}">
        <p14:creationId xmlns:p14="http://schemas.microsoft.com/office/powerpoint/2010/main" val="2846037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ver slide #3 – light pic">
    <p:spTree>
      <p:nvGrpSpPr>
        <p:cNvPr id="1" name=""/>
        <p:cNvGrpSpPr/>
        <p:nvPr/>
      </p:nvGrpSpPr>
      <p:grpSpPr>
        <a:xfrm>
          <a:off x="0" y="0"/>
          <a:ext cx="0" cy="0"/>
          <a:chOff x="0" y="0"/>
          <a:chExt cx="0" cy="0"/>
        </a:xfrm>
      </p:grpSpPr>
      <p:sp>
        <p:nvSpPr>
          <p:cNvPr id="31" name="Primary-Client-Logo">
            <a:extLst>
              <a:ext uri="{FF2B5EF4-FFF2-40B4-BE49-F238E27FC236}">
                <a16:creationId xmlns:a16="http://schemas.microsoft.com/office/drawing/2014/main" id="{5B8625B6-1480-F74E-8480-E54F05C04A1E}"/>
              </a:ext>
            </a:extLst>
          </p:cNvPr>
          <p:cNvSpPr/>
          <p:nvPr userDrawn="1"/>
        </p:nvSpPr>
        <p:spPr>
          <a:xfrm>
            <a:off x="266007" y="343594"/>
            <a:ext cx="1429789" cy="177338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1" name="Picture Placeholder 20">
            <a:extLst>
              <a:ext uri="{FF2B5EF4-FFF2-40B4-BE49-F238E27FC236}">
                <a16:creationId xmlns:a16="http://schemas.microsoft.com/office/drawing/2014/main" id="{9889EC8D-7418-6041-AFCD-B88F0881B61D}"/>
              </a:ext>
            </a:extLst>
          </p:cNvPr>
          <p:cNvSpPr>
            <a:spLocks noGrp="1"/>
          </p:cNvSpPr>
          <p:nvPr>
            <p:ph type="pic" sz="quarter" idx="11"/>
          </p:nvPr>
        </p:nvSpPr>
        <p:spPr>
          <a:xfrm>
            <a:off x="0" y="0"/>
            <a:ext cx="12192000" cy="4377267"/>
          </a:xfrm>
          <a:custGeom>
            <a:avLst/>
            <a:gdLst>
              <a:gd name="connsiteX0" fmla="*/ 653749 w 9144000"/>
              <a:gd name="connsiteY0" fmla="*/ 573726 h 3282950"/>
              <a:gd name="connsiteX1" fmla="*/ 457200 w 9144000"/>
              <a:gd name="connsiteY1" fmla="*/ 662929 h 3282950"/>
              <a:gd name="connsiteX2" fmla="*/ 457200 w 9144000"/>
              <a:gd name="connsiteY2" fmla="*/ 1003131 h 3282950"/>
              <a:gd name="connsiteX3" fmla="*/ 557872 w 9144000"/>
              <a:gd name="connsiteY3" fmla="*/ 1111620 h 3282950"/>
              <a:gd name="connsiteX4" fmla="*/ 653749 w 9144000"/>
              <a:gd name="connsiteY4" fmla="*/ 992951 h 3282950"/>
              <a:gd name="connsiteX5" fmla="*/ 740039 w 9144000"/>
              <a:gd name="connsiteY5" fmla="*/ 534884 h 3282950"/>
              <a:gd name="connsiteX6" fmla="*/ 695296 w 9144000"/>
              <a:gd name="connsiteY6" fmla="*/ 556314 h 3282950"/>
              <a:gd name="connsiteX7" fmla="*/ 695296 w 9144000"/>
              <a:gd name="connsiteY7" fmla="*/ 980897 h 3282950"/>
              <a:gd name="connsiteX8" fmla="*/ 567459 w 9144000"/>
              <a:gd name="connsiteY8" fmla="*/ 1138944 h 3282950"/>
              <a:gd name="connsiteX9" fmla="*/ 500345 w 9144000"/>
              <a:gd name="connsiteY9" fmla="*/ 1126889 h 3282950"/>
              <a:gd name="connsiteX10" fmla="*/ 597554 w 9144000"/>
              <a:gd name="connsiteY10" fmla="*/ 1161177 h 3282950"/>
              <a:gd name="connsiteX11" fmla="*/ 740039 w 9144000"/>
              <a:gd name="connsiteY11" fmla="*/ 974200 h 3282950"/>
              <a:gd name="connsiteX12" fmla="*/ 827927 w 9144000"/>
              <a:gd name="connsiteY12" fmla="*/ 496310 h 3282950"/>
              <a:gd name="connsiteX13" fmla="*/ 782652 w 9144000"/>
              <a:gd name="connsiteY13" fmla="*/ 517740 h 3282950"/>
              <a:gd name="connsiteX14" fmla="*/ 782652 w 9144000"/>
              <a:gd name="connsiteY14" fmla="*/ 978486 h 3282950"/>
              <a:gd name="connsiteX15" fmla="*/ 612735 w 9144000"/>
              <a:gd name="connsiteY15" fmla="*/ 1187965 h 3282950"/>
              <a:gd name="connsiteX16" fmla="*/ 532304 w 9144000"/>
              <a:gd name="connsiteY16" fmla="*/ 1172428 h 3282950"/>
              <a:gd name="connsiteX17" fmla="*/ 644694 w 9144000"/>
              <a:gd name="connsiteY17" fmla="*/ 1212074 h 3282950"/>
              <a:gd name="connsiteX18" fmla="*/ 827927 w 9144000"/>
              <a:gd name="connsiteY18" fmla="*/ 982236 h 3282950"/>
              <a:gd name="connsiteX19" fmla="*/ 917413 w 9144000"/>
              <a:gd name="connsiteY19" fmla="*/ 457200 h 3282950"/>
              <a:gd name="connsiteX20" fmla="*/ 871072 w 9144000"/>
              <a:gd name="connsiteY20" fmla="*/ 479166 h 3282950"/>
              <a:gd name="connsiteX21" fmla="*/ 871072 w 9144000"/>
              <a:gd name="connsiteY21" fmla="*/ 980093 h 3282950"/>
              <a:gd name="connsiteX22" fmla="*/ 665468 w 9144000"/>
              <a:gd name="connsiteY22" fmla="*/ 1236718 h 3282950"/>
              <a:gd name="connsiteX23" fmla="*/ 585037 w 9144000"/>
              <a:gd name="connsiteY23" fmla="*/ 1223324 h 3282950"/>
              <a:gd name="connsiteX24" fmla="*/ 704884 w 9144000"/>
              <a:gd name="connsiteY24" fmla="*/ 1260023 h 3282950"/>
              <a:gd name="connsiteX25" fmla="*/ 917413 w 9144000"/>
              <a:gd name="connsiteY25" fmla="*/ 988933 h 3282950"/>
              <a:gd name="connsiteX26" fmla="*/ 0 w 9144000"/>
              <a:gd name="connsiteY26" fmla="*/ 0 h 3282950"/>
              <a:gd name="connsiteX27" fmla="*/ 9144000 w 9144000"/>
              <a:gd name="connsiteY27" fmla="*/ 0 h 3282950"/>
              <a:gd name="connsiteX28" fmla="*/ 9144000 w 9144000"/>
              <a:gd name="connsiteY28" fmla="*/ 3282950 h 3282950"/>
              <a:gd name="connsiteX29" fmla="*/ 6537139 w 9144000"/>
              <a:gd name="connsiteY29" fmla="*/ 3282950 h 3282950"/>
              <a:gd name="connsiteX30" fmla="*/ 6994964 w 9144000"/>
              <a:gd name="connsiteY30" fmla="*/ 2447603 h 3282950"/>
              <a:gd name="connsiteX31" fmla="*/ 0 w 9144000"/>
              <a:gd name="connsiteY31" fmla="*/ 2447603 h 3282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9144000" h="3282950">
                <a:moveTo>
                  <a:pt x="653749" y="573726"/>
                </a:moveTo>
                <a:lnTo>
                  <a:pt x="457200" y="662929"/>
                </a:lnTo>
                <a:lnTo>
                  <a:pt x="457200" y="1003131"/>
                </a:lnTo>
                <a:cubicBezTo>
                  <a:pt x="457200" y="1067957"/>
                  <a:pt x="497682" y="1111620"/>
                  <a:pt x="557872" y="1111620"/>
                </a:cubicBezTo>
                <a:cubicBezTo>
                  <a:pt x="616996" y="1111352"/>
                  <a:pt x="653749" y="1067421"/>
                  <a:pt x="653749" y="992951"/>
                </a:cubicBezTo>
                <a:close/>
                <a:moveTo>
                  <a:pt x="740039" y="534884"/>
                </a:moveTo>
                <a:lnTo>
                  <a:pt x="695296" y="556314"/>
                </a:lnTo>
                <a:lnTo>
                  <a:pt x="695296" y="980897"/>
                </a:lnTo>
                <a:cubicBezTo>
                  <a:pt x="695296" y="1095548"/>
                  <a:pt x="646825" y="1138944"/>
                  <a:pt x="567459" y="1138944"/>
                </a:cubicBezTo>
                <a:cubicBezTo>
                  <a:pt x="547751" y="1138944"/>
                  <a:pt x="524847" y="1134390"/>
                  <a:pt x="500345" y="1126889"/>
                </a:cubicBezTo>
                <a:cubicBezTo>
                  <a:pt x="529108" y="1148855"/>
                  <a:pt x="562399" y="1161177"/>
                  <a:pt x="597554" y="1161177"/>
                </a:cubicBezTo>
                <a:cubicBezTo>
                  <a:pt x="681447" y="1161177"/>
                  <a:pt x="740039" y="1102780"/>
                  <a:pt x="740039" y="974200"/>
                </a:cubicBezTo>
                <a:close/>
                <a:moveTo>
                  <a:pt x="827927" y="496310"/>
                </a:moveTo>
                <a:lnTo>
                  <a:pt x="782652" y="517740"/>
                </a:lnTo>
                <a:lnTo>
                  <a:pt x="782652" y="978486"/>
                </a:lnTo>
                <a:cubicBezTo>
                  <a:pt x="782652" y="1123675"/>
                  <a:pt x="714472" y="1187965"/>
                  <a:pt x="612735" y="1187965"/>
                </a:cubicBezTo>
                <a:cubicBezTo>
                  <a:pt x="588233" y="1187965"/>
                  <a:pt x="560269" y="1181804"/>
                  <a:pt x="532304" y="1172428"/>
                </a:cubicBezTo>
                <a:cubicBezTo>
                  <a:pt x="565861" y="1197073"/>
                  <a:pt x="605811" y="1212074"/>
                  <a:pt x="644694" y="1212074"/>
                </a:cubicBezTo>
                <a:cubicBezTo>
                  <a:pt x="751225" y="1212074"/>
                  <a:pt x="827927" y="1134390"/>
                  <a:pt x="827927" y="982236"/>
                </a:cubicBezTo>
                <a:close/>
                <a:moveTo>
                  <a:pt x="917413" y="457200"/>
                </a:moveTo>
                <a:lnTo>
                  <a:pt x="871072" y="479166"/>
                </a:lnTo>
                <a:lnTo>
                  <a:pt x="871072" y="980093"/>
                </a:lnTo>
                <a:cubicBezTo>
                  <a:pt x="871072" y="1148319"/>
                  <a:pt x="786647" y="1236718"/>
                  <a:pt x="665468" y="1236718"/>
                </a:cubicBezTo>
                <a:cubicBezTo>
                  <a:pt x="636971" y="1236718"/>
                  <a:pt x="610338" y="1231896"/>
                  <a:pt x="585037" y="1223324"/>
                </a:cubicBezTo>
                <a:cubicBezTo>
                  <a:pt x="620991" y="1246897"/>
                  <a:pt x="661739" y="1260291"/>
                  <a:pt x="704884" y="1260023"/>
                </a:cubicBezTo>
                <a:cubicBezTo>
                  <a:pt x="829525" y="1260023"/>
                  <a:pt x="917413" y="1160374"/>
                  <a:pt x="917413" y="988933"/>
                </a:cubicBezTo>
                <a:close/>
                <a:moveTo>
                  <a:pt x="0" y="0"/>
                </a:moveTo>
                <a:lnTo>
                  <a:pt x="9144000" y="0"/>
                </a:lnTo>
                <a:lnTo>
                  <a:pt x="9144000" y="3282950"/>
                </a:lnTo>
                <a:lnTo>
                  <a:pt x="6537139" y="3282950"/>
                </a:lnTo>
                <a:lnTo>
                  <a:pt x="6994964" y="2447603"/>
                </a:lnTo>
                <a:lnTo>
                  <a:pt x="0" y="2447603"/>
                </a:lnTo>
                <a:close/>
              </a:path>
            </a:pathLst>
          </a:custGeom>
          <a:solidFill>
            <a:schemeClr val="tx2">
              <a:lumMod val="40000"/>
              <a:lumOff val="60000"/>
            </a:schemeClr>
          </a:solidFill>
        </p:spPr>
        <p:txBody>
          <a:bodyPr wrap="square" anchor="ctr">
            <a:noAutofit/>
          </a:bodyPr>
          <a:lstStyle>
            <a:lvl1pPr marL="0" indent="0" algn="ctr">
              <a:buNone/>
              <a:defRPr/>
            </a:lvl1pPr>
          </a:lstStyle>
          <a:p>
            <a:r>
              <a:rPr lang="en-US"/>
              <a:t>Click icon to add picture</a:t>
            </a:r>
          </a:p>
        </p:txBody>
      </p:sp>
      <p:sp>
        <p:nvSpPr>
          <p:cNvPr id="19" name="Freeform 18">
            <a:extLst>
              <a:ext uri="{FF2B5EF4-FFF2-40B4-BE49-F238E27FC236}">
                <a16:creationId xmlns:a16="http://schemas.microsoft.com/office/drawing/2014/main" id="{539A4D35-6931-4846-8142-F3C6A4884AC0}"/>
              </a:ext>
            </a:extLst>
          </p:cNvPr>
          <p:cNvSpPr/>
          <p:nvPr userDrawn="1"/>
        </p:nvSpPr>
        <p:spPr>
          <a:xfrm>
            <a:off x="-31046" y="3258246"/>
            <a:ext cx="9365059" cy="1875421"/>
          </a:xfrm>
          <a:custGeom>
            <a:avLst/>
            <a:gdLst>
              <a:gd name="connsiteX0" fmla="*/ 0 w 7023794"/>
              <a:gd name="connsiteY0" fmla="*/ 0 h 1406566"/>
              <a:gd name="connsiteX1" fmla="*/ 7023794 w 7023794"/>
              <a:gd name="connsiteY1" fmla="*/ 0 h 1406566"/>
              <a:gd name="connsiteX2" fmla="*/ 6252903 w 7023794"/>
              <a:gd name="connsiteY2" fmla="*/ 1406566 h 1406566"/>
              <a:gd name="connsiteX3" fmla="*/ 0 w 7023794"/>
              <a:gd name="connsiteY3" fmla="*/ 1406566 h 1406566"/>
            </a:gdLst>
            <a:ahLst/>
            <a:cxnLst>
              <a:cxn ang="0">
                <a:pos x="connsiteX0" y="connsiteY0"/>
              </a:cxn>
              <a:cxn ang="0">
                <a:pos x="connsiteX1" y="connsiteY1"/>
              </a:cxn>
              <a:cxn ang="0">
                <a:pos x="connsiteX2" y="connsiteY2"/>
              </a:cxn>
              <a:cxn ang="0">
                <a:pos x="connsiteX3" y="connsiteY3"/>
              </a:cxn>
            </a:cxnLst>
            <a:rect l="l" t="t" r="r" b="b"/>
            <a:pathLst>
              <a:path w="7023793" h="1406566">
                <a:moveTo>
                  <a:pt x="0" y="0"/>
                </a:moveTo>
                <a:lnTo>
                  <a:pt x="7023794" y="0"/>
                </a:lnTo>
                <a:lnTo>
                  <a:pt x="6252903" y="1406566"/>
                </a:lnTo>
                <a:lnTo>
                  <a:pt x="0" y="140656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400"/>
          </a:p>
        </p:txBody>
      </p:sp>
      <p:sp>
        <p:nvSpPr>
          <p:cNvPr id="2" name="Title 1">
            <a:extLst>
              <a:ext uri="{FF2B5EF4-FFF2-40B4-BE49-F238E27FC236}">
                <a16:creationId xmlns:a16="http://schemas.microsoft.com/office/drawing/2014/main" id="{6E65152D-294A-CB4D-A24A-4F357E1ABC0D}"/>
              </a:ext>
            </a:extLst>
          </p:cNvPr>
          <p:cNvSpPr>
            <a:spLocks noGrp="1"/>
          </p:cNvSpPr>
          <p:nvPr>
            <p:ph type="ctrTitle" hasCustomPrompt="1"/>
          </p:nvPr>
        </p:nvSpPr>
        <p:spPr>
          <a:xfrm>
            <a:off x="525383" y="3245931"/>
            <a:ext cx="7891553" cy="1850224"/>
          </a:xfrm>
        </p:spPr>
        <p:txBody>
          <a:bodyPr rIns="0" anchor="ctr" anchorCtr="0">
            <a:noAutofit/>
          </a:bodyPr>
          <a:lstStyle>
            <a:lvl1pPr algn="l">
              <a:lnSpc>
                <a:spcPct val="100000"/>
              </a:lnSpc>
              <a:defRPr sz="4267" spc="0" baseline="0">
                <a:solidFill>
                  <a:schemeClr val="bg1"/>
                </a:solidFill>
              </a:defRPr>
            </a:lvl1pPr>
          </a:lstStyle>
          <a:p>
            <a:r>
              <a:rPr lang="en-US"/>
              <a:t>Two-line title slide with light photo</a:t>
            </a:r>
          </a:p>
        </p:txBody>
      </p:sp>
      <p:sp>
        <p:nvSpPr>
          <p:cNvPr id="3" name="Subtitle 2">
            <a:extLst>
              <a:ext uri="{FF2B5EF4-FFF2-40B4-BE49-F238E27FC236}">
                <a16:creationId xmlns:a16="http://schemas.microsoft.com/office/drawing/2014/main" id="{C4BACBDA-5A3D-3241-B917-E2149A7F0899}"/>
              </a:ext>
            </a:extLst>
          </p:cNvPr>
          <p:cNvSpPr>
            <a:spLocks noGrp="1"/>
          </p:cNvSpPr>
          <p:nvPr>
            <p:ph type="subTitle" idx="1"/>
          </p:nvPr>
        </p:nvSpPr>
        <p:spPr>
          <a:xfrm>
            <a:off x="513809" y="5224207"/>
            <a:ext cx="7891553" cy="428635"/>
          </a:xfrm>
        </p:spPr>
        <p:txBody>
          <a:bodyPr rIns="0">
            <a:noAutofit/>
          </a:bodyPr>
          <a:lstStyle>
            <a:lvl1pPr marL="0" indent="0" algn="l">
              <a:buNone/>
              <a:defRPr sz="1867">
                <a:solidFill>
                  <a:schemeClr val="accent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11" name="Rectangle 10">
            <a:extLst>
              <a:ext uri="{FF2B5EF4-FFF2-40B4-BE49-F238E27FC236}">
                <a16:creationId xmlns:a16="http://schemas.microsoft.com/office/drawing/2014/main" id="{93B11AB8-EAC3-A64E-8232-B09EC712489C}"/>
              </a:ext>
            </a:extLst>
          </p:cNvPr>
          <p:cNvSpPr/>
          <p:nvPr userDrawn="1"/>
        </p:nvSpPr>
        <p:spPr>
          <a:xfrm>
            <a:off x="432261" y="6138955"/>
            <a:ext cx="11195232" cy="5364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Rectangle 9">
            <a:extLst>
              <a:ext uri="{FF2B5EF4-FFF2-40B4-BE49-F238E27FC236}">
                <a16:creationId xmlns:a16="http://schemas.microsoft.com/office/drawing/2014/main" id="{C6B4250A-775D-EF48-A209-44384C0A5ECC}"/>
              </a:ext>
            </a:extLst>
          </p:cNvPr>
          <p:cNvSpPr/>
          <p:nvPr userDrawn="1"/>
        </p:nvSpPr>
        <p:spPr>
          <a:xfrm>
            <a:off x="7655698" y="6321552"/>
            <a:ext cx="3926703" cy="5364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3" name="Text Placeholder 4">
            <a:extLst>
              <a:ext uri="{FF2B5EF4-FFF2-40B4-BE49-F238E27FC236}">
                <a16:creationId xmlns:a16="http://schemas.microsoft.com/office/drawing/2014/main" id="{75B10A8E-ECF9-C74E-B7FD-3BDFE9077857}"/>
              </a:ext>
            </a:extLst>
          </p:cNvPr>
          <p:cNvSpPr>
            <a:spLocks noGrp="1"/>
          </p:cNvSpPr>
          <p:nvPr>
            <p:ph type="body" sz="quarter" idx="12"/>
          </p:nvPr>
        </p:nvSpPr>
        <p:spPr>
          <a:xfrm>
            <a:off x="511451" y="6050870"/>
            <a:ext cx="3009900" cy="270245"/>
          </a:xfrm>
        </p:spPr>
        <p:txBody>
          <a:bodyPr/>
          <a:lstStyle>
            <a:lvl1pPr marL="0" indent="0">
              <a:buNone/>
              <a:defRPr sz="1333" b="0"/>
            </a:lvl1pPr>
            <a:lvl2pPr marL="118530" indent="0">
              <a:buNone/>
              <a:defRPr/>
            </a:lvl2pPr>
          </a:lstStyle>
          <a:p>
            <a:pPr lvl="0"/>
            <a:r>
              <a:rPr lang="en-US"/>
              <a:t>Click to edit Master text styles</a:t>
            </a:r>
          </a:p>
        </p:txBody>
      </p:sp>
      <p:pic>
        <p:nvPicPr>
          <p:cNvPr id="14" name="Primary-Client-Logo" descr="A close up of a sign&#10;&#10;Description automatically generated">
            <a:extLst>
              <a:ext uri="{FF2B5EF4-FFF2-40B4-BE49-F238E27FC236}">
                <a16:creationId xmlns:a16="http://schemas.microsoft.com/office/drawing/2014/main" id="{463003DE-E36C-D04B-ACF5-8DE68155A3CA}"/>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080123" y="5703486"/>
            <a:ext cx="1505517" cy="536449"/>
          </a:xfrm>
          <a:prstGeom prst="rect">
            <a:avLst/>
          </a:prstGeom>
        </p:spPr>
      </p:pic>
    </p:spTree>
    <p:extLst>
      <p:ext uri="{BB962C8B-B14F-4D97-AF65-F5344CB8AC3E}">
        <p14:creationId xmlns:p14="http://schemas.microsoft.com/office/powerpoint/2010/main" val="7860536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F01668F-4F00-0646-B3E8-9FF107686AC8}"/>
              </a:ext>
            </a:extLst>
          </p:cNvPr>
          <p:cNvSpPr>
            <a:spLocks noGrp="1"/>
          </p:cNvSpPr>
          <p:nvPr>
            <p:ph type="title"/>
          </p:nvPr>
        </p:nvSpPr>
        <p:spPr>
          <a:xfrm>
            <a:off x="517233" y="469263"/>
            <a:ext cx="9680448" cy="732508"/>
          </a:xfrm>
          <a:prstGeom prst="rect">
            <a:avLst/>
          </a:prstGeom>
        </p:spPr>
        <p:txBody>
          <a:bodyPr vert="horz" lIns="91440" tIns="45720" rIns="91440" bIns="45720" rtlCol="0" anchor="t" anchorCtr="0">
            <a:noAutofit/>
          </a:bodyPr>
          <a:lstStyle/>
          <a:p>
            <a:r>
              <a:rPr lang="en-US"/>
              <a:t>Click to edit Master title style</a:t>
            </a:r>
          </a:p>
        </p:txBody>
      </p:sp>
      <p:sp>
        <p:nvSpPr>
          <p:cNvPr id="3" name="Text Placeholder 2">
            <a:extLst>
              <a:ext uri="{FF2B5EF4-FFF2-40B4-BE49-F238E27FC236}">
                <a16:creationId xmlns:a16="http://schemas.microsoft.com/office/drawing/2014/main" id="{93AE75A5-C5DD-F24E-B778-058E1A648C58}"/>
              </a:ext>
            </a:extLst>
          </p:cNvPr>
          <p:cNvSpPr>
            <a:spLocks noGrp="1"/>
          </p:cNvSpPr>
          <p:nvPr>
            <p:ph type="body" idx="1"/>
          </p:nvPr>
        </p:nvSpPr>
        <p:spPr>
          <a:xfrm>
            <a:off x="499872" y="1501605"/>
            <a:ext cx="9680448" cy="4220179"/>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63301E51-C0D1-1145-9586-FD3CE3D91F61}"/>
              </a:ext>
            </a:extLst>
          </p:cNvPr>
          <p:cNvSpPr>
            <a:spLocks noGrp="1"/>
          </p:cNvSpPr>
          <p:nvPr>
            <p:ph type="sldNum" sz="quarter" idx="4"/>
          </p:nvPr>
        </p:nvSpPr>
        <p:spPr>
          <a:xfrm>
            <a:off x="11214331" y="6242305"/>
            <a:ext cx="470647" cy="374396"/>
          </a:xfrm>
          <a:prstGeom prst="rect">
            <a:avLst/>
          </a:prstGeom>
        </p:spPr>
        <p:txBody>
          <a:bodyPr vert="horz" lIns="91440" tIns="45720" rIns="91440" bIns="45720" rtlCol="0" anchor="ctr"/>
          <a:lstStyle>
            <a:lvl1pPr algn="r">
              <a:defRPr sz="1067" b="0" i="0">
                <a:solidFill>
                  <a:schemeClr val="tx1"/>
                </a:solidFill>
                <a:latin typeface="Arial" panose="020B0604020202020204" pitchFamily="34" charset="0"/>
                <a:cs typeface="Arial" panose="020B0604020202020204" pitchFamily="34" charset="0"/>
              </a:defRPr>
            </a:lvl1pPr>
          </a:lstStyle>
          <a:p>
            <a:fld id="{66DE20E4-D496-034F-914D-F7F15B93E95B}" type="slidenum">
              <a:rPr lang="en-US" smtClean="0"/>
              <a:t>‹#›</a:t>
            </a:fld>
            <a:endParaRPr lang="en-US"/>
          </a:p>
        </p:txBody>
      </p:sp>
      <p:sp>
        <p:nvSpPr>
          <p:cNvPr id="8" name="TextBox 7">
            <a:extLst>
              <a:ext uri="{FF2B5EF4-FFF2-40B4-BE49-F238E27FC236}">
                <a16:creationId xmlns:a16="http://schemas.microsoft.com/office/drawing/2014/main" id="{9ED704B1-56F3-BC48-B63B-4E3939705733}"/>
              </a:ext>
            </a:extLst>
          </p:cNvPr>
          <p:cNvSpPr txBox="1"/>
          <p:nvPr userDrawn="1"/>
        </p:nvSpPr>
        <p:spPr>
          <a:xfrm>
            <a:off x="1097280" y="6332817"/>
            <a:ext cx="3151512" cy="215444"/>
          </a:xfrm>
          <a:prstGeom prst="rect">
            <a:avLst/>
          </a:prstGeom>
          <a:noFill/>
        </p:spPr>
        <p:txBody>
          <a:bodyPr wrap="square" rtlCol="0">
            <a:spAutoFit/>
          </a:bodyPr>
          <a:lstStyle/>
          <a:p>
            <a:pPr marL="0" marR="0" lvl="0" indent="0" algn="l" defTabSz="914377" rtl="0" eaLnBrk="1" fontAlgn="auto" latinLnBrk="0" hangingPunct="1">
              <a:lnSpc>
                <a:spcPct val="100000"/>
              </a:lnSpc>
              <a:spcBef>
                <a:spcPct val="0"/>
              </a:spcBef>
              <a:spcAft>
                <a:spcPct val="0"/>
              </a:spcAft>
              <a:buClrTx/>
              <a:buSzTx/>
              <a:buFontTx/>
              <a:buNone/>
              <a:defRPr/>
            </a:pPr>
            <a:r>
              <a:rPr kumimoji="0" lang="en-US" sz="800" b="0" i="0" u="none" strike="noStrike" kern="1200" cap="none" spc="0" normalizeH="0" baseline="0" noProof="0">
                <a:ln>
                  <a:noFill/>
                </a:ln>
                <a:solidFill>
                  <a:schemeClr val="tx2"/>
                </a:solidFill>
                <a:effectLst/>
                <a:uLnTx/>
                <a:uFillTx/>
                <a:latin typeface="Arial" panose="020B0604020202020204" pitchFamily="34" charset="0"/>
                <a:ea typeface="+mn-ea"/>
                <a:cs typeface="Arial" panose="020B0604020202020204" pitchFamily="34" charset="0"/>
              </a:rPr>
              <a:t>© 2023 United HealthCare Services, Inc. All Rights Reserved.</a:t>
            </a:r>
          </a:p>
        </p:txBody>
      </p:sp>
      <p:sp>
        <p:nvSpPr>
          <p:cNvPr id="10" name="Primary-Client-Logo">
            <a:extLst>
              <a:ext uri="{FF2B5EF4-FFF2-40B4-BE49-F238E27FC236}">
                <a16:creationId xmlns:a16="http://schemas.microsoft.com/office/drawing/2014/main" id="{129DDFE8-CD12-8644-AE9F-FB940196156F}"/>
              </a:ext>
            </a:extLst>
          </p:cNvPr>
          <p:cNvSpPr/>
          <p:nvPr userDrawn="1"/>
        </p:nvSpPr>
        <p:spPr>
          <a:xfrm>
            <a:off x="609602" y="6213960"/>
            <a:ext cx="177533" cy="309701"/>
          </a:xfrm>
          <a:custGeom>
            <a:avLst/>
            <a:gdLst>
              <a:gd name="connsiteX0" fmla="*/ 127837 w 460213"/>
              <a:gd name="connsiteY0" fmla="*/ 766124 h 802827"/>
              <a:gd name="connsiteX1" fmla="*/ 127837 w 460213"/>
              <a:gd name="connsiteY1" fmla="*/ 766124 h 802827"/>
              <a:gd name="connsiteX2" fmla="*/ 208268 w 460213"/>
              <a:gd name="connsiteY2" fmla="*/ 779518 h 802827"/>
              <a:gd name="connsiteX3" fmla="*/ 413872 w 460213"/>
              <a:gd name="connsiteY3" fmla="*/ 522893 h 802827"/>
              <a:gd name="connsiteX4" fmla="*/ 413872 w 460213"/>
              <a:gd name="connsiteY4" fmla="*/ 21966 h 802827"/>
              <a:gd name="connsiteX5" fmla="*/ 460213 w 460213"/>
              <a:gd name="connsiteY5" fmla="*/ 0 h 802827"/>
              <a:gd name="connsiteX6" fmla="*/ 460213 w 460213"/>
              <a:gd name="connsiteY6" fmla="*/ 531733 h 802827"/>
              <a:gd name="connsiteX7" fmla="*/ 247684 w 460213"/>
              <a:gd name="connsiteY7" fmla="*/ 802823 h 802827"/>
              <a:gd name="connsiteX8" fmla="*/ 127837 w 460213"/>
              <a:gd name="connsiteY8" fmla="*/ 766124 h 802827"/>
              <a:gd name="connsiteX9" fmla="*/ 75104 w 460213"/>
              <a:gd name="connsiteY9" fmla="*/ 715228 h 802827"/>
              <a:gd name="connsiteX10" fmla="*/ 75104 w 460213"/>
              <a:gd name="connsiteY10" fmla="*/ 715228 h 802827"/>
              <a:gd name="connsiteX11" fmla="*/ 155535 w 460213"/>
              <a:gd name="connsiteY11" fmla="*/ 730765 h 802827"/>
              <a:gd name="connsiteX12" fmla="*/ 325452 w 460213"/>
              <a:gd name="connsiteY12" fmla="*/ 521286 h 802827"/>
              <a:gd name="connsiteX13" fmla="*/ 325452 w 460213"/>
              <a:gd name="connsiteY13" fmla="*/ 60540 h 802827"/>
              <a:gd name="connsiteX14" fmla="*/ 370727 w 460213"/>
              <a:gd name="connsiteY14" fmla="*/ 39110 h 802827"/>
              <a:gd name="connsiteX15" fmla="*/ 370727 w 460213"/>
              <a:gd name="connsiteY15" fmla="*/ 525036 h 802827"/>
              <a:gd name="connsiteX16" fmla="*/ 187494 w 460213"/>
              <a:gd name="connsiteY16" fmla="*/ 754874 h 802827"/>
              <a:gd name="connsiteX17" fmla="*/ 75104 w 460213"/>
              <a:gd name="connsiteY17" fmla="*/ 715228 h 802827"/>
              <a:gd name="connsiteX18" fmla="*/ 43145 w 460213"/>
              <a:gd name="connsiteY18" fmla="*/ 669689 h 802827"/>
              <a:gd name="connsiteX19" fmla="*/ 43145 w 460213"/>
              <a:gd name="connsiteY19" fmla="*/ 669689 h 802827"/>
              <a:gd name="connsiteX20" fmla="*/ 110259 w 460213"/>
              <a:gd name="connsiteY20" fmla="*/ 681744 h 802827"/>
              <a:gd name="connsiteX21" fmla="*/ 238096 w 460213"/>
              <a:gd name="connsiteY21" fmla="*/ 523697 h 802827"/>
              <a:gd name="connsiteX22" fmla="*/ 238096 w 460213"/>
              <a:gd name="connsiteY22" fmla="*/ 99114 h 802827"/>
              <a:gd name="connsiteX23" fmla="*/ 282839 w 460213"/>
              <a:gd name="connsiteY23" fmla="*/ 77684 h 802827"/>
              <a:gd name="connsiteX24" fmla="*/ 282839 w 460213"/>
              <a:gd name="connsiteY24" fmla="*/ 517000 h 802827"/>
              <a:gd name="connsiteX25" fmla="*/ 140354 w 460213"/>
              <a:gd name="connsiteY25" fmla="*/ 703977 h 802827"/>
              <a:gd name="connsiteX26" fmla="*/ 43145 w 460213"/>
              <a:gd name="connsiteY26" fmla="*/ 669689 h 802827"/>
              <a:gd name="connsiteX27" fmla="*/ 196549 w 460213"/>
              <a:gd name="connsiteY27" fmla="*/ 535751 h 802827"/>
              <a:gd name="connsiteX28" fmla="*/ 196549 w 460213"/>
              <a:gd name="connsiteY28" fmla="*/ 116526 h 802827"/>
              <a:gd name="connsiteX29" fmla="*/ 0 w 460213"/>
              <a:gd name="connsiteY29" fmla="*/ 205729 h 802827"/>
              <a:gd name="connsiteX30" fmla="*/ 0 w 460213"/>
              <a:gd name="connsiteY30" fmla="*/ 545931 h 802827"/>
              <a:gd name="connsiteX31" fmla="*/ 100672 w 460213"/>
              <a:gd name="connsiteY31" fmla="*/ 654420 h 802827"/>
              <a:gd name="connsiteX32" fmla="*/ 196549 w 460213"/>
              <a:gd name="connsiteY32" fmla="*/ 535751 h 802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60213" h="802827">
                <a:moveTo>
                  <a:pt x="127837" y="766124"/>
                </a:moveTo>
                <a:lnTo>
                  <a:pt x="127837" y="766124"/>
                </a:lnTo>
                <a:cubicBezTo>
                  <a:pt x="153138" y="774696"/>
                  <a:pt x="179771" y="779518"/>
                  <a:pt x="208268" y="779518"/>
                </a:cubicBezTo>
                <a:cubicBezTo>
                  <a:pt x="329447" y="779518"/>
                  <a:pt x="413872" y="691119"/>
                  <a:pt x="413872" y="522893"/>
                </a:cubicBezTo>
                <a:lnTo>
                  <a:pt x="413872" y="21966"/>
                </a:lnTo>
                <a:lnTo>
                  <a:pt x="460213" y="0"/>
                </a:lnTo>
                <a:lnTo>
                  <a:pt x="460213" y="531733"/>
                </a:lnTo>
                <a:cubicBezTo>
                  <a:pt x="460213" y="703174"/>
                  <a:pt x="372325" y="802823"/>
                  <a:pt x="247684" y="802823"/>
                </a:cubicBezTo>
                <a:cubicBezTo>
                  <a:pt x="204539" y="803091"/>
                  <a:pt x="163791" y="789697"/>
                  <a:pt x="127837" y="766124"/>
                </a:cubicBezTo>
                <a:close/>
                <a:moveTo>
                  <a:pt x="75104" y="715228"/>
                </a:moveTo>
                <a:lnTo>
                  <a:pt x="75104" y="715228"/>
                </a:lnTo>
                <a:cubicBezTo>
                  <a:pt x="103069" y="724604"/>
                  <a:pt x="131033" y="730765"/>
                  <a:pt x="155535" y="730765"/>
                </a:cubicBezTo>
                <a:cubicBezTo>
                  <a:pt x="257272" y="730765"/>
                  <a:pt x="325452" y="666475"/>
                  <a:pt x="325452" y="521286"/>
                </a:cubicBezTo>
                <a:lnTo>
                  <a:pt x="325452" y="60540"/>
                </a:lnTo>
                <a:lnTo>
                  <a:pt x="370727" y="39110"/>
                </a:lnTo>
                <a:lnTo>
                  <a:pt x="370727" y="525036"/>
                </a:lnTo>
                <a:cubicBezTo>
                  <a:pt x="370727" y="677190"/>
                  <a:pt x="294025" y="754874"/>
                  <a:pt x="187494" y="754874"/>
                </a:cubicBezTo>
                <a:cubicBezTo>
                  <a:pt x="148611" y="754874"/>
                  <a:pt x="108661" y="739873"/>
                  <a:pt x="75104" y="715228"/>
                </a:cubicBezTo>
                <a:close/>
                <a:moveTo>
                  <a:pt x="43145" y="669689"/>
                </a:moveTo>
                <a:lnTo>
                  <a:pt x="43145" y="669689"/>
                </a:lnTo>
                <a:cubicBezTo>
                  <a:pt x="67647" y="677190"/>
                  <a:pt x="90551" y="681744"/>
                  <a:pt x="110259" y="681744"/>
                </a:cubicBezTo>
                <a:cubicBezTo>
                  <a:pt x="189625" y="681744"/>
                  <a:pt x="238096" y="638348"/>
                  <a:pt x="238096" y="523697"/>
                </a:cubicBezTo>
                <a:lnTo>
                  <a:pt x="238096" y="99114"/>
                </a:lnTo>
                <a:lnTo>
                  <a:pt x="282839" y="77684"/>
                </a:lnTo>
                <a:lnTo>
                  <a:pt x="282839" y="517000"/>
                </a:lnTo>
                <a:cubicBezTo>
                  <a:pt x="282839" y="645580"/>
                  <a:pt x="224247" y="703977"/>
                  <a:pt x="140354" y="703977"/>
                </a:cubicBezTo>
                <a:cubicBezTo>
                  <a:pt x="105199" y="703977"/>
                  <a:pt x="71908" y="691655"/>
                  <a:pt x="43145" y="669689"/>
                </a:cubicBezTo>
                <a:close/>
                <a:moveTo>
                  <a:pt x="196549" y="535751"/>
                </a:moveTo>
                <a:lnTo>
                  <a:pt x="196549" y="116526"/>
                </a:lnTo>
                <a:lnTo>
                  <a:pt x="0" y="205729"/>
                </a:lnTo>
                <a:lnTo>
                  <a:pt x="0" y="545931"/>
                </a:lnTo>
                <a:cubicBezTo>
                  <a:pt x="0" y="610757"/>
                  <a:pt x="40482" y="654420"/>
                  <a:pt x="100672" y="654420"/>
                </a:cubicBezTo>
                <a:cubicBezTo>
                  <a:pt x="159796" y="654152"/>
                  <a:pt x="196549" y="610221"/>
                  <a:pt x="196549" y="535751"/>
                </a:cubicBezTo>
                <a:close/>
              </a:path>
            </a:pathLst>
          </a:custGeom>
          <a:solidFill>
            <a:srgbClr val="002677"/>
          </a:solidFill>
          <a:ln w="2643" cap="flat">
            <a:noFill/>
            <a:prstDash val="solid"/>
            <a:miter/>
          </a:ln>
        </p:spPr>
        <p:txBody>
          <a:bodyPr rtlCol="0" anchor="ctr"/>
          <a:lstStyle/>
          <a:p>
            <a:endParaRPr lang="en-US" sz="2400"/>
          </a:p>
        </p:txBody>
      </p:sp>
      <p:sp>
        <p:nvSpPr>
          <p:cNvPr id="4" name="Footer Placeholder 3">
            <a:extLst>
              <a:ext uri="{FF2B5EF4-FFF2-40B4-BE49-F238E27FC236}">
                <a16:creationId xmlns:a16="http://schemas.microsoft.com/office/drawing/2014/main" id="{AA7BA7B7-B988-9548-9455-35B566EB356C}"/>
              </a:ext>
            </a:extLst>
          </p:cNvPr>
          <p:cNvSpPr>
            <a:spLocks noGrp="1"/>
          </p:cNvSpPr>
          <p:nvPr>
            <p:ph type="ftr" sz="quarter" idx="3"/>
          </p:nvPr>
        </p:nvSpPr>
        <p:spPr>
          <a:xfrm>
            <a:off x="7914273" y="6241565"/>
            <a:ext cx="3300057" cy="366183"/>
          </a:xfrm>
          <a:prstGeom prst="rect">
            <a:avLst/>
          </a:prstGeom>
        </p:spPr>
        <p:txBody>
          <a:bodyPr vert="horz" lIns="91440" tIns="45720" rIns="91440" bIns="45720" rtlCol="0" anchor="ctr"/>
          <a:lstStyle>
            <a:lvl1pPr algn="r">
              <a:defRPr sz="1067">
                <a:solidFill>
                  <a:schemeClr val="tx1"/>
                </a:solidFill>
              </a:defRPr>
            </a:lvl1pPr>
          </a:lstStyle>
          <a:p>
            <a:r>
              <a:rPr lang="en-US"/>
              <a:t>Type division name here</a:t>
            </a:r>
          </a:p>
        </p:txBody>
      </p:sp>
    </p:spTree>
    <p:extLst>
      <p:ext uri="{BB962C8B-B14F-4D97-AF65-F5344CB8AC3E}">
        <p14:creationId xmlns:p14="http://schemas.microsoft.com/office/powerpoint/2010/main" val="2098892643"/>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5" r:id="rId4"/>
    <p:sldLayoutId id="2147483704" r:id="rId5"/>
    <p:sldLayoutId id="2147483649" r:id="rId6"/>
    <p:sldLayoutId id="2147483671" r:id="rId7"/>
    <p:sldLayoutId id="2147483673" r:id="rId8"/>
    <p:sldLayoutId id="2147483672" r:id="rId9"/>
    <p:sldLayoutId id="2147483674" r:id="rId10"/>
    <p:sldLayoutId id="2147483666" r:id="rId11"/>
    <p:sldLayoutId id="2147483684" r:id="rId12"/>
    <p:sldLayoutId id="2147483688" r:id="rId13"/>
    <p:sldLayoutId id="2147483698" r:id="rId14"/>
    <p:sldLayoutId id="2147483685" r:id="rId15"/>
    <p:sldLayoutId id="2147483700" r:id="rId16"/>
    <p:sldLayoutId id="2147483699" r:id="rId17"/>
    <p:sldLayoutId id="2147483689" r:id="rId18"/>
    <p:sldLayoutId id="2147483662" r:id="rId19"/>
    <p:sldLayoutId id="2147483663" r:id="rId20"/>
    <p:sldLayoutId id="2147483678" r:id="rId21"/>
    <p:sldLayoutId id="2147483677" r:id="rId22"/>
    <p:sldLayoutId id="2147483676" r:id="rId23"/>
    <p:sldLayoutId id="2147483690" r:id="rId24"/>
    <p:sldLayoutId id="2147483679" r:id="rId25"/>
    <p:sldLayoutId id="2147483691" r:id="rId26"/>
    <p:sldLayoutId id="2147483650" r:id="rId27"/>
    <p:sldLayoutId id="2147483692" r:id="rId28"/>
    <p:sldLayoutId id="2147483667" r:id="rId29"/>
    <p:sldLayoutId id="2147483693" r:id="rId30"/>
    <p:sldLayoutId id="2147483675" r:id="rId31"/>
    <p:sldLayoutId id="2147483695" r:id="rId32"/>
    <p:sldLayoutId id="2147483687" r:id="rId33"/>
    <p:sldLayoutId id="2147483686" r:id="rId34"/>
    <p:sldLayoutId id="2147483696" r:id="rId35"/>
    <p:sldLayoutId id="2147483694" r:id="rId36"/>
    <p:sldLayoutId id="2147483697" r:id="rId3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377" rtl="0" eaLnBrk="1" latinLnBrk="0" hangingPunct="1">
        <a:lnSpc>
          <a:spcPct val="100000"/>
        </a:lnSpc>
        <a:spcBef>
          <a:spcPct val="0"/>
        </a:spcBef>
        <a:buNone/>
        <a:defRPr sz="3200" b="1" i="0" kern="1200" spc="0" baseline="0">
          <a:solidFill>
            <a:schemeClr val="accent1"/>
          </a:solidFill>
          <a:latin typeface="+mj-lt"/>
          <a:ea typeface="+mj-ea"/>
          <a:cs typeface="+mj-cs"/>
        </a:defRPr>
      </a:lvl1pPr>
    </p:titleStyle>
    <p:bodyStyle>
      <a:lvl1pPr marL="156629" indent="-156629" algn="l" defTabSz="914377" rtl="0" eaLnBrk="1" latinLnBrk="0" hangingPunct="1">
        <a:lnSpc>
          <a:spcPct val="90000"/>
        </a:lnSpc>
        <a:spcBef>
          <a:spcPts val="400"/>
        </a:spcBef>
        <a:spcAft>
          <a:spcPts val="800"/>
        </a:spcAft>
        <a:buClr>
          <a:schemeClr val="accent1"/>
        </a:buClr>
        <a:buFont typeface="Arial" panose="020B0604020202020204" pitchFamily="34" charset="0"/>
        <a:buChar char="•"/>
        <a:defRPr sz="1900" b="0" i="0" kern="1200">
          <a:solidFill>
            <a:schemeClr val="accent1"/>
          </a:solidFill>
          <a:latin typeface="+mn-lt"/>
          <a:ea typeface="+mn-ea"/>
          <a:cs typeface="Arial" panose="020B0604020202020204" pitchFamily="34" charset="0"/>
        </a:defRPr>
      </a:lvl1pPr>
      <a:lvl2pPr marL="292093" indent="-135463" algn="l" defTabSz="914377" rtl="0" eaLnBrk="1" latinLnBrk="0" hangingPunct="1">
        <a:lnSpc>
          <a:spcPct val="90000"/>
        </a:lnSpc>
        <a:spcBef>
          <a:spcPct val="0"/>
        </a:spcBef>
        <a:spcAft>
          <a:spcPts val="800"/>
        </a:spcAft>
        <a:buClr>
          <a:schemeClr val="accent1"/>
        </a:buClr>
        <a:buFont typeface="System Font Regular"/>
        <a:buChar char="-"/>
        <a:defRPr sz="1900" b="0" i="0" kern="1200">
          <a:solidFill>
            <a:schemeClr val="accent1"/>
          </a:solidFill>
          <a:latin typeface="+mn-lt"/>
          <a:ea typeface="+mn-ea"/>
          <a:cs typeface="Arial" panose="020B0604020202020204" pitchFamily="34" charset="0"/>
        </a:defRPr>
      </a:lvl2pPr>
      <a:lvl3pPr marL="438140" indent="-135463" algn="l" defTabSz="914377" rtl="0" eaLnBrk="1" latinLnBrk="0" hangingPunct="1">
        <a:lnSpc>
          <a:spcPct val="90000"/>
        </a:lnSpc>
        <a:spcBef>
          <a:spcPct val="0"/>
        </a:spcBef>
        <a:spcAft>
          <a:spcPts val="800"/>
        </a:spcAft>
        <a:buClr>
          <a:schemeClr val="accent1"/>
        </a:buClr>
        <a:buFont typeface="Arial" panose="020B0604020202020204" pitchFamily="34" charset="0"/>
        <a:buChar char="•"/>
        <a:defRPr sz="1600" b="0" i="0" kern="1200">
          <a:solidFill>
            <a:schemeClr val="accent1"/>
          </a:solidFill>
          <a:latin typeface="+mn-lt"/>
          <a:ea typeface="+mn-ea"/>
          <a:cs typeface="Arial" panose="020B0604020202020204" pitchFamily="34" charset="0"/>
        </a:defRPr>
      </a:lvl3pPr>
      <a:lvl4pPr marL="535504" indent="-97364" algn="l" defTabSz="914377" rtl="0" eaLnBrk="1" latinLnBrk="0" hangingPunct="1">
        <a:lnSpc>
          <a:spcPct val="90000"/>
        </a:lnSpc>
        <a:spcBef>
          <a:spcPct val="0"/>
        </a:spcBef>
        <a:spcAft>
          <a:spcPts val="800"/>
        </a:spcAft>
        <a:buClr>
          <a:schemeClr val="accent1"/>
        </a:buClr>
        <a:buFont typeface="System Font Regular"/>
        <a:buChar char="-"/>
        <a:defRPr sz="1500" b="0" i="0" kern="1200">
          <a:solidFill>
            <a:schemeClr val="accent1"/>
          </a:solidFill>
          <a:latin typeface="+mn-lt"/>
          <a:ea typeface="+mn-ea"/>
          <a:cs typeface="Arial" panose="020B0604020202020204" pitchFamily="34" charset="0"/>
        </a:defRPr>
      </a:lvl4pPr>
      <a:lvl5pPr marL="694249" indent="-135463" algn="l" defTabSz="914377" rtl="0" eaLnBrk="1" latinLnBrk="0" hangingPunct="1">
        <a:lnSpc>
          <a:spcPct val="90000"/>
        </a:lnSpc>
        <a:spcBef>
          <a:spcPct val="0"/>
        </a:spcBef>
        <a:spcAft>
          <a:spcPts val="800"/>
        </a:spcAft>
        <a:buClr>
          <a:schemeClr val="accent1"/>
        </a:buClr>
        <a:buFont typeface="Arial" panose="020B0604020202020204" pitchFamily="34" charset="0"/>
        <a:buChar char="•"/>
        <a:defRPr sz="1400" b="0" i="0" kern="1200">
          <a:solidFill>
            <a:schemeClr val="accent1"/>
          </a:solidFill>
          <a:latin typeface="+mn-lt"/>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384" userDrawn="1">
          <p15:clr>
            <a:srgbClr val="F26B43"/>
          </p15:clr>
        </p15:guide>
        <p15:guide id="4" orient="horz" pos="3931" userDrawn="1">
          <p15:clr>
            <a:srgbClr val="F26B43"/>
          </p15:clr>
        </p15:guide>
        <p15:guide id="6" pos="7296" userDrawn="1">
          <p15:clr>
            <a:srgbClr val="F26B43"/>
          </p15:clr>
        </p15:guide>
        <p15:guide id="7" orient="horz" pos="4080" userDrawn="1">
          <p15:clr>
            <a:srgbClr val="F26B43"/>
          </p15:clr>
        </p15:guide>
        <p15:guide id="8" pos="1267" userDrawn="1">
          <p15:clr>
            <a:srgbClr val="F26B43"/>
          </p15:clr>
        </p15:guide>
        <p15:guide id="9" pos="1389" userDrawn="1">
          <p15:clr>
            <a:srgbClr val="F26B43"/>
          </p15:clr>
        </p15:guide>
        <p15:guide id="10" pos="2272" userDrawn="1">
          <p15:clr>
            <a:srgbClr val="F26B43"/>
          </p15:clr>
        </p15:guide>
        <p15:guide id="11" pos="2395" userDrawn="1">
          <p15:clr>
            <a:srgbClr val="F26B43"/>
          </p15:clr>
        </p15:guide>
        <p15:guide id="12" pos="3277" userDrawn="1">
          <p15:clr>
            <a:srgbClr val="F26B43"/>
          </p15:clr>
        </p15:guide>
        <p15:guide id="13" pos="3397" userDrawn="1">
          <p15:clr>
            <a:srgbClr val="F26B43"/>
          </p15:clr>
        </p15:guide>
        <p15:guide id="14" pos="4283" userDrawn="1">
          <p15:clr>
            <a:srgbClr val="F26B43"/>
          </p15:clr>
        </p15:guide>
        <p15:guide id="15" pos="4403" userDrawn="1">
          <p15:clr>
            <a:srgbClr val="F26B43"/>
          </p15:clr>
        </p15:guide>
        <p15:guide id="16" pos="5285" userDrawn="1">
          <p15:clr>
            <a:srgbClr val="F26B43"/>
          </p15:clr>
        </p15:guide>
        <p15:guide id="17" pos="5408" userDrawn="1">
          <p15:clr>
            <a:srgbClr val="F26B43"/>
          </p15:clr>
        </p15:guide>
        <p15:guide id="18" pos="6291" userDrawn="1">
          <p15:clr>
            <a:srgbClr val="F26B43"/>
          </p15:clr>
        </p15:guide>
        <p15:guide id="19" pos="6413" userDrawn="1">
          <p15:clr>
            <a:srgbClr val="F26B43"/>
          </p15:clr>
        </p15:guide>
        <p15:guide id="20" orient="horz" pos="368" userDrawn="1">
          <p15:clr>
            <a:srgbClr val="F26B43"/>
          </p15:clr>
        </p15:guide>
        <p15:guide id="21" orient="horz" pos="988" userDrawn="1">
          <p15:clr>
            <a:srgbClr val="F26B43"/>
          </p15:clr>
        </p15:guide>
        <p15:guide id="22" orient="horz" pos="568" userDrawn="1">
          <p15:clr>
            <a:srgbClr val="F26B43"/>
          </p15:clr>
        </p15:guide>
        <p15:guide id="23" orient="horz" pos="1218"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2.xml"/><Relationship Id="rId1" Type="http://schemas.openxmlformats.org/officeDocument/2006/relationships/slideLayout" Target="../slideLayouts/slideLayout2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hyperlink" Target="https://lp.uhc.com/learnaboutoptumrx?cid=EI_OE|LPM|SB|PPT|OE_Videos|NA|NA|Site_Visits|2021_09_10|Learn_about_Optum_Rx" TargetMode="External"/><Relationship Id="rId2" Type="http://schemas.openxmlformats.org/officeDocument/2006/relationships/notesSlide" Target="../notesSlides/notesSlide14.xml"/><Relationship Id="rId1" Type="http://schemas.openxmlformats.org/officeDocument/2006/relationships/slideLayout" Target="../slideLayouts/slideLayout14.xml"/><Relationship Id="rId5" Type="http://schemas.openxmlformats.org/officeDocument/2006/relationships/image" Target="../media/image27.png"/><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14.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9.png"/></Relationships>
</file>

<file path=ppt/slides/_rels/slide1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6.xml"/><Relationship Id="rId1" Type="http://schemas.openxmlformats.org/officeDocument/2006/relationships/slideLayout" Target="../slideLayouts/slideLayout19.xml"/><Relationship Id="rId4" Type="http://schemas.microsoft.com/office/2018/10/relationships/comments" Target="../comments/modernComment_129_52E28C.xml"/></Relationships>
</file>

<file path=ppt/slides/_rels/slide1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7.xml"/><Relationship Id="rId1" Type="http://schemas.openxmlformats.org/officeDocument/2006/relationships/slideLayout" Target="../slideLayouts/slideLayout2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2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20.xml"/><Relationship Id="rId1" Type="http://schemas.openxmlformats.org/officeDocument/2006/relationships/slideLayout" Target="../slideLayouts/slideLayout20.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2.xml"/><Relationship Id="rId1" Type="http://schemas.openxmlformats.org/officeDocument/2006/relationships/slideLayout" Target="../slideLayouts/slideLayout20.xml"/></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3.xml"/><Relationship Id="rId1" Type="http://schemas.openxmlformats.org/officeDocument/2006/relationships/slideLayout" Target="../slideLayouts/slideLayout20.xml"/></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4.xml"/><Relationship Id="rId1" Type="http://schemas.openxmlformats.org/officeDocument/2006/relationships/slideLayout" Target="../slideLayouts/slideLayout13.xml"/><Relationship Id="rId5" Type="http://schemas.openxmlformats.org/officeDocument/2006/relationships/image" Target="../media/image42.png"/><Relationship Id="rId4" Type="http://schemas.openxmlformats.org/officeDocument/2006/relationships/image" Target="../media/image41.png"/></Relationships>
</file>

<file path=ppt/slides/_rels/slide2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6.xml"/><Relationship Id="rId1" Type="http://schemas.openxmlformats.org/officeDocument/2006/relationships/slideLayout" Target="../slideLayouts/slideLayout20.xml"/><Relationship Id="rId6" Type="http://schemas.openxmlformats.org/officeDocument/2006/relationships/image" Target="../media/image34.png"/><Relationship Id="rId5" Type="http://schemas.openxmlformats.org/officeDocument/2006/relationships/image" Target="../media/image46.png"/><Relationship Id="rId4" Type="http://schemas.openxmlformats.org/officeDocument/2006/relationships/image" Target="../media/image45.png"/></Relationships>
</file>

<file path=ppt/slides/_rels/slide2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7.xml"/><Relationship Id="rId1" Type="http://schemas.openxmlformats.org/officeDocument/2006/relationships/slideLayout" Target="../slideLayouts/slideLayout25.xml"/><Relationship Id="rId4" Type="http://schemas.openxmlformats.org/officeDocument/2006/relationships/image" Target="../media/image48.png"/></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8.xml"/><Relationship Id="rId1" Type="http://schemas.openxmlformats.org/officeDocument/2006/relationships/slideLayout" Target="../slideLayouts/slideLayout20.xml"/><Relationship Id="rId5" Type="http://schemas.openxmlformats.org/officeDocument/2006/relationships/image" Target="../media/image50.png"/><Relationship Id="rId4" Type="http://schemas.openxmlformats.org/officeDocument/2006/relationships/image" Target="../media/image49.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2.xml"/></Relationships>
</file>

<file path=ppt/slides/_rels/slide3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9.xml"/><Relationship Id="rId1" Type="http://schemas.openxmlformats.org/officeDocument/2006/relationships/slideLayout" Target="../slideLayouts/slideLayout20.xml"/><Relationship Id="rId5" Type="http://schemas.openxmlformats.org/officeDocument/2006/relationships/image" Target="../media/image34.png"/><Relationship Id="rId4" Type="http://schemas.openxmlformats.org/officeDocument/2006/relationships/image" Target="../media/image33.png"/></Relationships>
</file>

<file path=ppt/slides/_rels/slide3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0.xml"/><Relationship Id="rId1" Type="http://schemas.openxmlformats.org/officeDocument/2006/relationships/slideLayout" Target="../slideLayouts/slideLayout22.xml"/><Relationship Id="rId4" Type="http://schemas.openxmlformats.org/officeDocument/2006/relationships/image" Target="../media/image52.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4.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3" Type="http://schemas.openxmlformats.org/officeDocument/2006/relationships/hyperlink" Target="https://lp.uhc.com/plan-management?cid=EI_OE|LPM|SB|PPT|OE_Videos|NA|NA|Site_Visits|2021_08_01|Plan_Management" TargetMode="External"/><Relationship Id="rId2" Type="http://schemas.openxmlformats.org/officeDocument/2006/relationships/notesSlide" Target="../notesSlides/notesSlide6.xml"/><Relationship Id="rId1" Type="http://schemas.openxmlformats.org/officeDocument/2006/relationships/slideLayout" Target="../slideLayouts/slideLayout14.xml"/><Relationship Id="rId5" Type="http://schemas.openxmlformats.org/officeDocument/2006/relationships/image" Target="../media/image12.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hyperlink" Target="http://uhc.com/providersearch" TargetMode="External"/><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hasCustomPrompt="1"/>
          </p:nvPr>
        </p:nvSpPr>
        <p:spPr/>
        <p:txBody>
          <a:bodyPr rIns="0" anchor="ctr" anchorCtr="0">
            <a:noAutofit/>
          </a:bodyPr>
          <a:lstStyle>
            <a:lvl1pPr algn="l">
              <a:defRPr sz="4267" spc="0" baseline="0">
                <a:solidFill>
                  <a:schemeClr val="bg1"/>
                </a:solidFill>
              </a:defRPr>
            </a:lvl1pPr>
          </a:lstStyle>
          <a:p>
            <a:r>
              <a:rPr lang="en-US"/>
              <a:t>Get to know your benefits</a:t>
            </a:r>
          </a:p>
        </p:txBody>
      </p:sp>
      <p:sp>
        <p:nvSpPr>
          <p:cNvPr id="3" name="Subtitle 2"/>
          <p:cNvSpPr>
            <a:spLocks noGrp="1"/>
          </p:cNvSpPr>
          <p:nvPr>
            <p:ph type="subTitle" idx="1"/>
          </p:nvPr>
        </p:nvSpPr>
        <p:spPr/>
        <p:txBody>
          <a:bodyPr rIns="0">
            <a:noAutofit/>
          </a:bodyPr>
          <a:lstStyle>
            <a:lvl1pPr marL="0" indent="0" algn="l">
              <a:buNone/>
              <a:defRPr sz="1867">
                <a:solidFill>
                  <a:schemeClr val="accent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Kinex Medical Company</a:t>
            </a:r>
          </a:p>
        </p:txBody>
      </p:sp>
      <p:sp>
        <p:nvSpPr>
          <p:cNvPr id="4" name="Text Placeholder 4"/>
          <p:cNvSpPr>
            <a:spLocks noGrp="1"/>
          </p:cNvSpPr>
          <p:nvPr>
            <p:ph type="body" sz="quarter" idx="11"/>
          </p:nvPr>
        </p:nvSpPr>
        <p:spPr/>
        <p:txBody>
          <a:bodyPr/>
          <a:lstStyle>
            <a:lvl1pPr marL="0" indent="0">
              <a:buNone/>
              <a:defRPr sz="1333" b="0"/>
            </a:lvl1pPr>
            <a:lvl2pPr marL="118530" indent="0">
              <a:buNone/>
              <a:defRPr/>
            </a:lvl2pPr>
          </a:lstStyle>
          <a:p>
            <a:pPr lvl="0"/>
            <a:r>
              <a:rPr lang="en-US" dirty="0"/>
              <a:t>Benefits effective 1/1/2024</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46B68F91-CBF9-4A43-A1F4-5F7B23CCD8DE}"/>
              </a:ext>
            </a:extLst>
          </p:cNvPr>
          <p:cNvSpPr txBox="1"/>
          <p:nvPr/>
        </p:nvSpPr>
        <p:spPr>
          <a:xfrm>
            <a:off x="517234" y="1372227"/>
            <a:ext cx="10388657" cy="1200329"/>
          </a:xfrm>
          <a:prstGeom prst="rect">
            <a:avLst/>
          </a:prstGeom>
          <a:noFill/>
        </p:spPr>
        <p:txBody>
          <a:bodyPr wrap="square" lIns="91440" tIns="45720" rIns="91440" bIns="45720" rtlCol="0" anchor="t">
            <a:spAutoFit/>
          </a:bodyP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a:defRPr kumimoji="0" sz="1800" b="0" i="0" normalizeH="0" noProof="0">
                <a:uLnTx/>
                <a:uFillTx/>
                <a:latin typeface="+mn-lt"/>
                <a:ea typeface="+mn-ea"/>
                <a:cs typeface="+mn-cs"/>
              </a:defRPr>
            </a:pPr>
            <a:r>
              <a:rPr kumimoji="0" lang="en-US" sz="1800" b="0" i="0" normalizeH="0" noProof="0">
                <a:effectLst/>
                <a:uLnTx/>
                <a:uFillTx/>
                <a:latin typeface="Arial"/>
                <a:ea typeface="Times New Roman" panose="02020603050405020304" pitchFamily="18" charset="0"/>
              </a:rPr>
              <a:t>The UnitedHealth Premium</a:t>
            </a:r>
            <a:r>
              <a:rPr kumimoji="0" lang="en-US" sz="1800" b="0" i="0" normalizeH="0" baseline="30000" noProof="0">
                <a:effectLst/>
                <a:uLnTx/>
                <a:uFillTx/>
                <a:latin typeface="Arial"/>
                <a:ea typeface="Times New Roman" panose="02020603050405020304" pitchFamily="18" charset="0"/>
              </a:rPr>
              <a:t>®</a:t>
            </a:r>
            <a:r>
              <a:rPr kumimoji="0" lang="en-US" sz="1800" b="0" i="0" normalizeH="0" noProof="0">
                <a:effectLst/>
                <a:uLnTx/>
                <a:uFillTx/>
                <a:latin typeface="Arial"/>
                <a:ea typeface="Times New Roman" panose="02020603050405020304" pitchFamily="18" charset="0"/>
              </a:rPr>
              <a:t> program uses national, evidence-based measures to evaluate physicians in multiple specialties to help you make more informed choices for your medical care. Find UnitedHealth Premium Care Physicians by going to myuhc.com &gt; Find a Provider and </a:t>
            </a:r>
            <a:r>
              <a:rPr kumimoji="0" lang="en-US" sz="1800" i="0" normalizeH="0" noProof="0">
                <a:effectLst/>
                <a:uLnTx/>
                <a:uFillTx/>
                <a:latin typeface="Arial"/>
                <a:ea typeface="Times New Roman" panose="02020603050405020304" pitchFamily="18" charset="0"/>
              </a:rPr>
              <a:t>look for the blue hearts.</a:t>
            </a:r>
            <a:endParaRPr lang="en-US"/>
          </a:p>
        </p:txBody>
      </p:sp>
      <p:sp>
        <p:nvSpPr>
          <p:cNvPr id="2" name="Title 1">
            <a:extLst>
              <a:ext uri="{FF2B5EF4-FFF2-40B4-BE49-F238E27FC236}">
                <a16:creationId xmlns:a16="http://schemas.microsoft.com/office/drawing/2014/main" id="{D04DFDD5-0399-364D-9ADA-39448D10DDAC}"/>
              </a:ext>
            </a:extLst>
          </p:cNvPr>
          <p:cNvSpPr>
            <a:spLocks noGrp="1"/>
          </p:cNvSpPr>
          <p:nvPr>
            <p:ph type="title"/>
          </p:nvPr>
        </p:nvSpPr>
        <p:spPr/>
        <p:txBody>
          <a:bodyPr/>
          <a:lstStyle/>
          <a:p>
            <a:pPr marL="0" marR="0" lvl="0" indent="0" algn="l" defTabSz="914377" fontAlgn="auto">
              <a:lnSpc>
                <a:spcPct val="100000"/>
              </a:lnSpc>
              <a:spcBef>
                <a:spcPct val="0"/>
              </a:spcBef>
              <a:spcAft>
                <a:spcPct val="0"/>
              </a:spcAft>
              <a:buSzTx/>
              <a:buNone/>
              <a:defRPr kumimoji="0" lang="en-US" sz="3200" b="1" i="0" u="none" strike="noStrike" kern="1200" cap="none" spc="0" normalizeH="0" baseline="0" noProof="0">
                <a:ln w="9525" cap="flat" cmpd="sng" algn="ctr">
                  <a:noFill/>
                  <a:prstDash val="solid"/>
                  <a:round/>
                  <a:headEnd type="none" w="med" len="med"/>
                  <a:tailEnd type="none" w="med" len="med"/>
                </a:ln>
                <a:solidFill>
                  <a:srgbClr val="002477"/>
                </a:solidFill>
                <a:uLnTx/>
                <a:uFillTx/>
                <a:latin typeface="+mj-lt"/>
                <a:ea typeface="+mj-ea"/>
                <a:cs typeface="+mj-cs"/>
                <a:sym typeface="Wingdings" charset="2"/>
              </a:defRPr>
            </a:pPr>
            <a:r>
              <a:rPr kumimoji="0" lang="en-US" sz="3200" b="1" i="0" u="none" strike="noStrike" kern="1200" cap="none" spc="0" normalizeH="0" baseline="0" noProof="0">
                <a:ln w="9525" cap="flat" cmpd="sng" algn="ctr">
                  <a:noFill/>
                  <a:prstDash val="solid"/>
                  <a:round/>
                  <a:headEnd type="none" w="med" len="med"/>
                  <a:tailEnd type="none" w="med" len="med"/>
                </a:ln>
                <a:solidFill>
                  <a:srgbClr val="002477"/>
                </a:solidFill>
                <a:uLnTx/>
                <a:uFillTx/>
                <a:latin typeface="+mj-lt"/>
                <a:ea typeface="+mj-ea"/>
                <a:cs typeface="+mj-cs"/>
                <a:sym typeface="Wingdings" charset="2"/>
              </a:rPr>
              <a:t>Make more informed choices</a:t>
            </a:r>
          </a:p>
        </p:txBody>
      </p:sp>
      <p:sp>
        <p:nvSpPr>
          <p:cNvPr id="3" name="Slide Number Placeholder 2">
            <a:extLst>
              <a:ext uri="{FF2B5EF4-FFF2-40B4-BE49-F238E27FC236}">
                <a16:creationId xmlns:a16="http://schemas.microsoft.com/office/drawing/2014/main" id="{D90FDA7D-F66C-B04D-8D87-E9BC9A748A81}"/>
              </a:ext>
            </a:extLst>
          </p:cNvPr>
          <p:cNvSpPr>
            <a:spLocks noGrp="1"/>
          </p:cNvSpPr>
          <p:nvPr>
            <p:ph type="sldNum" sz="quarter" idx="12"/>
          </p:nvPr>
        </p:nvSpPr>
        <p:spPr/>
        <p:txBody>
          <a:bodyPr/>
          <a:lstStyle/>
          <a:p>
            <a:pPr marL="0" algn="r" defTabSz="914377">
              <a:buNone/>
              <a:defRPr kumimoji="0" sz="1067" b="0" i="0" kern="1200" normalizeH="0" noProof="0">
                <a:solidFill>
                  <a:srgbClr val="002477"/>
                </a:solidFill>
                <a:uLnTx/>
                <a:uFillTx/>
                <a:latin typeface="Arial" panose="020B0604020202020204" pitchFamily="34" charset="0"/>
                <a:ea typeface="+mn-ea"/>
                <a:cs typeface="Arial" panose="020B0604020202020204" pitchFamily="34" charset="0"/>
              </a:defRPr>
            </a:pPr>
            <a:fld id="{90F9BDA0-AF0E-4BA8-B742-3B9C92A3E6FE}" type="slidenum">
              <a:rPr kumimoji="0" lang="en-US" sz="1067" b="0" i="0" kern="1200" normalizeH="0" noProof="0" smtClean="0">
                <a:solidFill>
                  <a:srgbClr val="002477"/>
                </a:solidFill>
                <a:uLnTx/>
                <a:uFillTx/>
                <a:latin typeface="Arial" panose="020B0604020202020204" pitchFamily="34" charset="0"/>
                <a:ea typeface="+mn-ea"/>
                <a:cs typeface="Arial" panose="020B0604020202020204" pitchFamily="34" charset="0"/>
              </a:rPr>
              <a:t>10</a:t>
            </a:fld>
            <a:endParaRPr lang="en-US"/>
          </a:p>
        </p:txBody>
      </p:sp>
      <p:sp>
        <p:nvSpPr>
          <p:cNvPr id="10" name="Rectangle 9">
            <a:extLst>
              <a:ext uri="{FF2B5EF4-FFF2-40B4-BE49-F238E27FC236}">
                <a16:creationId xmlns:a16="http://schemas.microsoft.com/office/drawing/2014/main" id="{8141C616-D66A-2442-8AD9-84098F166546}"/>
              </a:ext>
            </a:extLst>
          </p:cNvPr>
          <p:cNvSpPr/>
          <p:nvPr/>
        </p:nvSpPr>
        <p:spPr>
          <a:xfrm>
            <a:off x="3877048" y="3462643"/>
            <a:ext cx="2821367" cy="369332"/>
          </a:xfrm>
          <a:prstGeom prst="rect">
            <a:avLst/>
          </a:prstGeom>
        </p:spPr>
        <p:txBody>
          <a:bodyPr wrap="square">
            <a:spAutoFit/>
          </a:bodyP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marL="0" algn="ctr" defTabSz="914377">
              <a:buNone/>
              <a:defRPr kumimoji="0" sz="1800" b="0" i="0" normalizeH="0" noProof="0">
                <a:uLnTx/>
                <a:uFillTx/>
                <a:latin typeface="+mn-lt"/>
                <a:ea typeface="+mn-ea"/>
                <a:cs typeface="+mn-cs"/>
              </a:defRPr>
            </a:pPr>
            <a:r>
              <a:rPr kumimoji="0" lang="en-US" sz="1800" b="0" i="0" normalizeH="0" noProof="0">
                <a:solidFill>
                  <a:schemeClr val="accent1"/>
                </a:solidFill>
                <a:uLnTx/>
                <a:uFillTx/>
                <a:latin typeface="+mn-lt"/>
                <a:ea typeface="+mn-ea"/>
                <a:cs typeface="+mn-cs"/>
              </a:rPr>
              <a:t>Premium Care Physician</a:t>
            </a:r>
          </a:p>
        </p:txBody>
      </p:sp>
      <p:pic>
        <p:nvPicPr>
          <p:cNvPr id="31" name="Picture 30" descr="Icon&#10;&#10;Description automatically generated">
            <a:extLst>
              <a:ext uri="{FF2B5EF4-FFF2-40B4-BE49-F238E27FC236}">
                <a16:creationId xmlns:a16="http://schemas.microsoft.com/office/drawing/2014/main" id="{841162B7-5C50-2940-8424-52C1DA255377}"/>
              </a:ext>
            </a:extLst>
          </p:cNvPr>
          <p:cNvPicPr>
            <a:picLocks noChangeAspect="1"/>
          </p:cNvPicPr>
          <p:nvPr/>
        </p:nvPicPr>
        <p:blipFill>
          <a:blip r:embed="rId3"/>
          <a:stretch>
            <a:fillRect/>
          </a:stretch>
        </p:blipFill>
        <p:spPr>
          <a:xfrm>
            <a:off x="2197634" y="2740263"/>
            <a:ext cx="1814093" cy="1814093"/>
          </a:xfrm>
          <a:prstGeom prst="rect">
            <a:avLst/>
          </a:prstGeom>
        </p:spPr>
      </p:pic>
      <p:sp>
        <p:nvSpPr>
          <p:cNvPr id="11" name="TextBox 10">
            <a:extLst>
              <a:ext uri="{FF2B5EF4-FFF2-40B4-BE49-F238E27FC236}">
                <a16:creationId xmlns:a16="http://schemas.microsoft.com/office/drawing/2014/main" id="{4CAF832F-AE93-484D-A746-F025CF7F3B32}"/>
              </a:ext>
            </a:extLst>
          </p:cNvPr>
          <p:cNvSpPr txBox="1"/>
          <p:nvPr/>
        </p:nvSpPr>
        <p:spPr>
          <a:xfrm>
            <a:off x="421318" y="5390519"/>
            <a:ext cx="10944886" cy="664797"/>
          </a:xfrm>
          <a:prstGeom prst="rect">
            <a:avLst/>
          </a:prstGeom>
          <a:noFill/>
        </p:spPr>
        <p:txBody>
          <a:bodyPr wrap="square" rtlCol="0">
            <a:spAutoFit/>
          </a:bodyP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marL="0" algn="l" defTabSz="914377" fontAlgn="t">
              <a:buNone/>
              <a:defRPr kumimoji="0" sz="1800" b="0" i="0" normalizeH="0" noProof="0">
                <a:uLnTx/>
                <a:uFillTx/>
                <a:latin typeface="+mn-lt"/>
                <a:ea typeface="+mn-ea"/>
                <a:cs typeface="+mn-cs"/>
              </a:defRPr>
            </a:pPr>
            <a:r>
              <a:rPr kumimoji="0" lang="en-US" sz="930" b="0" i="0" u="none" strike="noStrike" normalizeH="0" noProof="0">
                <a:solidFill>
                  <a:schemeClr val="tx2"/>
                </a:solidFill>
                <a:effectLst/>
                <a:uLnTx/>
                <a:uFillTx/>
                <a:latin typeface="Arial" panose="020B0604020202020204" pitchFamily="34" charset="0"/>
                <a:cs typeface="Arial" panose="020B0604020202020204" pitchFamily="34" charset="0"/>
              </a:rPr>
              <a:t>The UnitedHealth Premium® designation program is a resource for informational purposes only. Designations are displayed in online physician directories at myuhc.com®. You should always visit myuhc.com for the most current information. </a:t>
            </a:r>
            <a:r>
              <a:rPr kumimoji="0" lang="en-US" sz="930" b="1" i="0" u="none" strike="noStrike" normalizeH="0" noProof="0">
                <a:solidFill>
                  <a:schemeClr val="tx2"/>
                </a:solidFill>
                <a:effectLst/>
                <a:uLnTx/>
                <a:uFillTx/>
                <a:latin typeface="Arial" panose="020B0604020202020204" pitchFamily="34" charset="0"/>
                <a:cs typeface="Arial" panose="020B0604020202020204" pitchFamily="34" charset="0"/>
              </a:rPr>
              <a:t>Premium designations are a guide to choosing a physician and may be used as one of many factors you consider when choosing a physician. If you already have a physician, you may also wish to confer with him or her for advice on selecting other physicians. You should also discuss designations with a physician before choosing him or her. Physician evaluations have a risk of error and should not be the sole basis for selecting a physician. </a:t>
            </a:r>
            <a:r>
              <a:rPr kumimoji="0" lang="en-US" sz="930" b="0" i="0" u="none" strike="noStrike" normalizeH="0" noProof="0">
                <a:solidFill>
                  <a:schemeClr val="tx2"/>
                </a:solidFill>
                <a:effectLst/>
                <a:uLnTx/>
                <a:uFillTx/>
                <a:latin typeface="Arial" panose="020B0604020202020204" pitchFamily="34" charset="0"/>
                <a:cs typeface="Arial" panose="020B0604020202020204" pitchFamily="34" charset="0"/>
              </a:rPr>
              <a:t>Please visit myuhc.com for detailed program information and methodologies.</a:t>
            </a:r>
          </a:p>
        </p:txBody>
      </p:sp>
      <p:sp>
        <p:nvSpPr>
          <p:cNvPr id="19" name="Rectangle 18">
            <a:extLst>
              <a:ext uri="{FF2B5EF4-FFF2-40B4-BE49-F238E27FC236}">
                <a16:creationId xmlns:a16="http://schemas.microsoft.com/office/drawing/2014/main" id="{659CB9D7-7F22-4A43-9E6F-C5FF8C4A9D0A}"/>
              </a:ext>
            </a:extLst>
          </p:cNvPr>
          <p:cNvSpPr/>
          <p:nvPr/>
        </p:nvSpPr>
        <p:spPr>
          <a:xfrm>
            <a:off x="4011727" y="6335420"/>
            <a:ext cx="859531" cy="215444"/>
          </a:xfrm>
          <a:prstGeom prst="rect">
            <a:avLst/>
          </a:prstGeom>
        </p:spPr>
        <p:txBody>
          <a:bodyPr wrap="none">
            <a:spAutoFit/>
          </a:bodyP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marL="0" algn="l" defTabSz="914377">
              <a:buNone/>
              <a:defRPr kumimoji="0" sz="1800" b="0" i="0" normalizeH="0" noProof="0">
                <a:uLnTx/>
                <a:uFillTx/>
                <a:latin typeface="+mn-lt"/>
                <a:ea typeface="+mn-ea"/>
                <a:cs typeface="+mn-cs"/>
              </a:defRPr>
            </a:pPr>
            <a:r>
              <a:rPr kumimoji="0" lang="en-US" sz="800" b="0" i="0" normalizeH="0" noProof="0">
                <a:solidFill>
                  <a:schemeClr val="tx2"/>
                </a:solidFill>
                <a:uLnTx/>
                <a:uFillTx/>
                <a:latin typeface="Arial" panose="020B0604020202020204" pitchFamily="34" charset="0"/>
                <a:cs typeface="Arial" panose="020B0604020202020204" pitchFamily="34" charset="0"/>
              </a:rPr>
              <a:t> </a:t>
            </a:r>
            <a:r>
              <a:rPr kumimoji="0" lang="en-US" sz="800" b="0" i="0" u="none" strike="noStrike" kern="1200" cap="none" spc="0" normalizeH="0" baseline="0" noProof="0">
                <a:ln>
                  <a:noFill/>
                </a:ln>
                <a:solidFill>
                  <a:schemeClr val="tx2"/>
                </a:solidFill>
                <a:effectLst/>
                <a:uLnTx/>
                <a:uFillTx/>
                <a:latin typeface="Arial" panose="020B0604020202020204" pitchFamily="34" charset="0"/>
                <a:ea typeface="+mn-ea"/>
                <a:cs typeface="Arial" panose="020B0604020202020204" pitchFamily="34" charset="0"/>
              </a:rPr>
              <a:t>EI20409450.1</a:t>
            </a:r>
            <a:endParaRPr lang="en-US" sz="800"/>
          </a:p>
        </p:txBody>
      </p:sp>
    </p:spTree>
    <p:extLst>
      <p:ext uri="{BB962C8B-B14F-4D97-AF65-F5344CB8AC3E}">
        <p14:creationId xmlns:p14="http://schemas.microsoft.com/office/powerpoint/2010/main" val="1085885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2B8CBD4-622B-EA0B-D9D0-82AC157677B2}"/>
              </a:ext>
            </a:extLst>
          </p:cNvPr>
          <p:cNvPicPr>
            <a:picLocks noChangeAspect="1"/>
          </p:cNvPicPr>
          <p:nvPr/>
        </p:nvPicPr>
        <p:blipFill>
          <a:blip r:embed="rId3"/>
          <a:stretch>
            <a:fillRect/>
          </a:stretch>
        </p:blipFill>
        <p:spPr>
          <a:xfrm>
            <a:off x="5630779" y="441156"/>
            <a:ext cx="4812632" cy="6416843"/>
          </a:xfrm>
          <a:prstGeom prst="rect">
            <a:avLst/>
          </a:prstGeom>
        </p:spPr>
      </p:pic>
      <p:sp>
        <p:nvSpPr>
          <p:cNvPr id="2" name="Title 1"/>
          <p:cNvSpPr>
            <a:spLocks noGrp="1"/>
          </p:cNvSpPr>
          <p:nvPr>
            <p:ph type="title"/>
          </p:nvPr>
        </p:nvSpPr>
        <p:spPr/>
        <p:txBody>
          <a:bodyPr/>
          <a:lstStyle/>
          <a:p>
            <a:r>
              <a:rPr lang="en-US"/>
              <a:t>24/7 Virtual Visits: Convenient care for zero dollars</a:t>
            </a:r>
            <a:r>
              <a:rPr lang="en-US" baseline="30000"/>
              <a:t>***</a:t>
            </a:r>
          </a:p>
        </p:txBody>
      </p:sp>
      <p:sp>
        <p:nvSpPr>
          <p:cNvPr id="25" name="Slide Number Placeholder 5">
            <a:extLst>
              <a:ext uri="{FF2B5EF4-FFF2-40B4-BE49-F238E27FC236}">
                <a16:creationId xmlns:a16="http://schemas.microsoft.com/office/drawing/2014/main" id="{BA2BFB57-A889-1FED-4676-0AF5FC01DA4E}"/>
              </a:ext>
            </a:extLst>
          </p:cNvPr>
          <p:cNvSpPr>
            <a:spLocks noGrp="1"/>
          </p:cNvSpPr>
          <p:nvPr>
            <p:ph type="sldNum" sz="quarter" idx="12"/>
          </p:nvPr>
        </p:nvSpPr>
        <p:spPr/>
        <p:txBody>
          <a:bodyPr/>
          <a:lstStyle>
            <a:lvl1pPr>
              <a:defRPr sz="1067"/>
            </a:lvl1pPr>
          </a:lstStyle>
          <a:p>
            <a:fld id="{66DE20E4-D496-034F-914D-F7F15B93E95B}" type="slidenum">
              <a:rPr lang="en-US" smtClean="0"/>
              <a:t>11</a:t>
            </a:fld>
            <a:endParaRPr lang="en-US"/>
          </a:p>
        </p:txBody>
      </p:sp>
      <p:sp>
        <p:nvSpPr>
          <p:cNvPr id="14" name="Text Placeholder 13">
            <a:extLst>
              <a:ext uri="{FF2B5EF4-FFF2-40B4-BE49-F238E27FC236}">
                <a16:creationId xmlns:a16="http://schemas.microsoft.com/office/drawing/2014/main" id="{8E39B76B-11E5-2547-8080-4ABF13314FBA}"/>
              </a:ext>
            </a:extLst>
          </p:cNvPr>
          <p:cNvSpPr>
            <a:spLocks noGrp="1"/>
          </p:cNvSpPr>
          <p:nvPr>
            <p:ph type="body" sz="quarter" idx="13"/>
          </p:nvPr>
        </p:nvSpPr>
        <p:spPr>
          <a:xfrm>
            <a:off x="499873" y="1862937"/>
            <a:ext cx="6292813" cy="4105740"/>
          </a:xfrm>
        </p:spPr>
        <p:txBody>
          <a:bodyPr/>
          <a:lstStyle/>
          <a:p>
            <a:pPr marL="0" indent="0">
              <a:buFont typeface="Arial" panose="020B0604020202020204" pitchFamily="34" charset="0"/>
              <a:buNone/>
            </a:pPr>
            <a:r>
              <a:rPr lang="en-US" sz="2000"/>
              <a:t>With 24/7 Virtual Visits, providers can treat a wide range of common health conditions by phone or video* — including many of the same ones treated in an emergency room (ER) or urgent care. If needed, providers may even prescribe medications.**</a:t>
            </a:r>
          </a:p>
          <a:p>
            <a:pPr marL="0" indent="0">
              <a:buFont typeface="Arial" panose="020B0604020202020204" pitchFamily="34" charset="0"/>
              <a:buNone/>
            </a:pPr>
            <a:r>
              <a:rPr lang="en-US" sz="2000"/>
              <a:t>Employees can receive care for:</a:t>
            </a:r>
          </a:p>
          <a:p>
            <a:pPr>
              <a:spcAft>
                <a:spcPct val="0"/>
              </a:spcAft>
            </a:pPr>
            <a:endParaRPr lang="en-US">
              <a:solidFill>
                <a:schemeClr val="tx1"/>
              </a:solidFill>
            </a:endParaRPr>
          </a:p>
        </p:txBody>
      </p:sp>
      <p:sp>
        <p:nvSpPr>
          <p:cNvPr id="21" name="Content Placeholder 16">
            <a:extLst>
              <a:ext uri="{FF2B5EF4-FFF2-40B4-BE49-F238E27FC236}">
                <a16:creationId xmlns:a16="http://schemas.microsoft.com/office/drawing/2014/main" id="{6118DB42-D610-17C6-9E8F-3ABB163B618E}"/>
              </a:ext>
            </a:extLst>
          </p:cNvPr>
          <p:cNvSpPr txBox="1"/>
          <p:nvPr/>
        </p:nvSpPr>
        <p:spPr>
          <a:xfrm>
            <a:off x="2861504" y="3710058"/>
            <a:ext cx="3017688" cy="1755712"/>
          </a:xfrm>
          <a:prstGeom prst="rect">
            <a:avLst/>
          </a:prstGeom>
        </p:spPr>
        <p:txBody>
          <a:bodyPr vert="horz" lIns="91440" tIns="45720" rIns="91440" bIns="45720" rtlCol="0">
            <a:noAutofit/>
          </a:bodyPr>
          <a:lstStyle>
            <a:defPPr>
              <a:defRPr lang="en-US"/>
            </a:defPPr>
            <a:lvl1pPr marL="122764" indent="-122764" algn="l" defTabSz="914377" rtl="0" eaLnBrk="1" latinLnBrk="0" hangingPunct="1">
              <a:lnSpc>
                <a:spcPct val="100000"/>
              </a:lnSpc>
              <a:spcBef>
                <a:spcPts val="400"/>
              </a:spcBef>
              <a:spcAft>
                <a:spcPts val="800"/>
              </a:spcAft>
              <a:buClr>
                <a:schemeClr val="accent1"/>
              </a:buClr>
              <a:buFont typeface="Arial" panose="020B0604020202020204" pitchFamily="34" charset="0"/>
              <a:buChar char="•"/>
              <a:defRPr sz="1900" b="0" i="0" kern="1200">
                <a:solidFill>
                  <a:schemeClr val="accent1"/>
                </a:solidFill>
                <a:latin typeface="+mn-lt"/>
                <a:ea typeface="+mn-ea"/>
                <a:cs typeface="Arial" panose="020B0604020202020204" pitchFamily="34" charset="0"/>
              </a:defRPr>
            </a:lvl1pPr>
            <a:lvl2pPr marL="268811" indent="-122764" algn="l" defTabSz="914377" rtl="0" eaLnBrk="1" latinLnBrk="0" hangingPunct="1">
              <a:lnSpc>
                <a:spcPct val="100000"/>
              </a:lnSpc>
              <a:spcBef>
                <a:spcPct val="0"/>
              </a:spcBef>
              <a:spcAft>
                <a:spcPts val="800"/>
              </a:spcAft>
              <a:buClr>
                <a:schemeClr val="accent1"/>
              </a:buClr>
              <a:buFont typeface="System Font Regular"/>
              <a:buChar char="-"/>
              <a:defRPr sz="1900" b="0" i="0" kern="1200">
                <a:solidFill>
                  <a:schemeClr val="accent1"/>
                </a:solidFill>
                <a:latin typeface="+mn-lt"/>
                <a:ea typeface="+mn-ea"/>
                <a:cs typeface="Arial" panose="020B0604020202020204" pitchFamily="34" charset="0"/>
              </a:defRPr>
            </a:lvl2pPr>
            <a:lvl3pPr marL="387341" indent="-107948" algn="l" defTabSz="914377" rtl="0" eaLnBrk="1" latinLnBrk="0" hangingPunct="1">
              <a:lnSpc>
                <a:spcPct val="100000"/>
              </a:lnSpc>
              <a:spcBef>
                <a:spcPct val="0"/>
              </a:spcBef>
              <a:spcAft>
                <a:spcPts val="800"/>
              </a:spcAft>
              <a:buClr>
                <a:schemeClr val="accent1"/>
              </a:buClr>
              <a:buFont typeface="Arial" panose="020B0604020202020204" pitchFamily="34" charset="0"/>
              <a:buChar char="•"/>
              <a:defRPr sz="1600" b="0" i="0" kern="1200">
                <a:solidFill>
                  <a:schemeClr val="accent1"/>
                </a:solidFill>
                <a:latin typeface="+mn-lt"/>
                <a:ea typeface="+mn-ea"/>
                <a:cs typeface="Arial" panose="020B0604020202020204" pitchFamily="34" charset="0"/>
              </a:defRPr>
            </a:lvl3pPr>
            <a:lvl4pPr marL="505871" indent="-118530" algn="l" defTabSz="914377" rtl="0" eaLnBrk="1" latinLnBrk="0" hangingPunct="1">
              <a:lnSpc>
                <a:spcPct val="100000"/>
              </a:lnSpc>
              <a:spcBef>
                <a:spcPct val="0"/>
              </a:spcBef>
              <a:spcAft>
                <a:spcPts val="800"/>
              </a:spcAft>
              <a:buClr>
                <a:schemeClr val="accent1"/>
              </a:buClr>
              <a:buFont typeface="System Font Regular"/>
              <a:buChar char="-"/>
              <a:defRPr sz="1500" b="0" i="0" kern="1200">
                <a:solidFill>
                  <a:schemeClr val="accent1"/>
                </a:solidFill>
                <a:latin typeface="+mn-lt"/>
                <a:ea typeface="+mn-ea"/>
                <a:cs typeface="Arial" panose="020B0604020202020204" pitchFamily="34" charset="0"/>
              </a:defRPr>
            </a:lvl4pPr>
            <a:lvl5pPr marL="613818" indent="-97364" algn="l" defTabSz="914377" rtl="0" eaLnBrk="1" latinLnBrk="0" hangingPunct="1">
              <a:lnSpc>
                <a:spcPct val="100000"/>
              </a:lnSpc>
              <a:spcBef>
                <a:spcPct val="0"/>
              </a:spcBef>
              <a:spcAft>
                <a:spcPts val="800"/>
              </a:spcAft>
              <a:buClr>
                <a:schemeClr val="accent1"/>
              </a:buClr>
              <a:buFont typeface="Arial" panose="020B0604020202020204" pitchFamily="34" charset="0"/>
              <a:buChar char="•"/>
              <a:defRPr sz="1400" b="0" i="0" kern="1200">
                <a:solidFill>
                  <a:schemeClr val="accent1"/>
                </a:solidFill>
                <a:latin typeface="+mn-lt"/>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ct val="0"/>
              </a:spcBef>
            </a:pPr>
            <a:r>
              <a:rPr lang="en-US" sz="1800"/>
              <a:t>Sore Throat</a:t>
            </a:r>
          </a:p>
          <a:p>
            <a:pPr>
              <a:spcBef>
                <a:spcPct val="0"/>
              </a:spcBef>
            </a:pPr>
            <a:r>
              <a:rPr lang="en-US" sz="1800"/>
              <a:t>And many other conditions</a:t>
            </a:r>
          </a:p>
          <a:p>
            <a:endParaRPr lang="en-US" sz="1800"/>
          </a:p>
          <a:p>
            <a:endParaRPr lang="en-US" sz="1800"/>
          </a:p>
        </p:txBody>
      </p:sp>
      <p:sp>
        <p:nvSpPr>
          <p:cNvPr id="22" name="Content Placeholder 16">
            <a:extLst>
              <a:ext uri="{FF2B5EF4-FFF2-40B4-BE49-F238E27FC236}">
                <a16:creationId xmlns:a16="http://schemas.microsoft.com/office/drawing/2014/main" id="{42E892EB-0B74-FD2A-A3B1-A8A42367F2C3}"/>
              </a:ext>
            </a:extLst>
          </p:cNvPr>
          <p:cNvSpPr txBox="1"/>
          <p:nvPr/>
        </p:nvSpPr>
        <p:spPr>
          <a:xfrm>
            <a:off x="517234" y="3710058"/>
            <a:ext cx="1925649" cy="693394"/>
          </a:xfrm>
          <a:prstGeom prst="rect">
            <a:avLst/>
          </a:prstGeom>
        </p:spPr>
        <p:txBody>
          <a:bodyPr vert="horz" lIns="91440" tIns="45720" rIns="91440" bIns="45720" rtlCol="0">
            <a:noAutofit/>
          </a:bodyPr>
          <a:lstStyle>
            <a:defPPr>
              <a:defRPr lang="en-US"/>
            </a:defPPr>
            <a:lvl1pPr marL="122764" indent="-122764" algn="l" defTabSz="914377" rtl="0" eaLnBrk="1" latinLnBrk="0" hangingPunct="1">
              <a:lnSpc>
                <a:spcPct val="100000"/>
              </a:lnSpc>
              <a:spcBef>
                <a:spcPts val="400"/>
              </a:spcBef>
              <a:spcAft>
                <a:spcPts val="800"/>
              </a:spcAft>
              <a:buClr>
                <a:schemeClr val="accent1"/>
              </a:buClr>
              <a:buFont typeface="Arial" panose="020B0604020202020204" pitchFamily="34" charset="0"/>
              <a:buChar char="•"/>
              <a:defRPr sz="1900" b="0" i="0" kern="1200">
                <a:solidFill>
                  <a:schemeClr val="accent1"/>
                </a:solidFill>
                <a:latin typeface="+mn-lt"/>
                <a:ea typeface="+mn-ea"/>
                <a:cs typeface="Arial" panose="020B0604020202020204" pitchFamily="34" charset="0"/>
              </a:defRPr>
            </a:lvl1pPr>
            <a:lvl2pPr marL="268811" indent="-122764" algn="l" defTabSz="914377" rtl="0" eaLnBrk="1" latinLnBrk="0" hangingPunct="1">
              <a:lnSpc>
                <a:spcPct val="100000"/>
              </a:lnSpc>
              <a:spcBef>
                <a:spcPct val="0"/>
              </a:spcBef>
              <a:spcAft>
                <a:spcPts val="800"/>
              </a:spcAft>
              <a:buClr>
                <a:schemeClr val="accent1"/>
              </a:buClr>
              <a:buFont typeface="System Font Regular"/>
              <a:buChar char="-"/>
              <a:defRPr sz="1900" b="0" i="0" kern="1200">
                <a:solidFill>
                  <a:schemeClr val="accent1"/>
                </a:solidFill>
                <a:latin typeface="+mn-lt"/>
                <a:ea typeface="+mn-ea"/>
                <a:cs typeface="Arial" panose="020B0604020202020204" pitchFamily="34" charset="0"/>
              </a:defRPr>
            </a:lvl2pPr>
            <a:lvl3pPr marL="387341" indent="-107948" algn="l" defTabSz="914377" rtl="0" eaLnBrk="1" latinLnBrk="0" hangingPunct="1">
              <a:lnSpc>
                <a:spcPct val="100000"/>
              </a:lnSpc>
              <a:spcBef>
                <a:spcPct val="0"/>
              </a:spcBef>
              <a:spcAft>
                <a:spcPts val="800"/>
              </a:spcAft>
              <a:buClr>
                <a:schemeClr val="accent1"/>
              </a:buClr>
              <a:buFont typeface="Arial" panose="020B0604020202020204" pitchFamily="34" charset="0"/>
              <a:buChar char="•"/>
              <a:defRPr sz="1600" b="0" i="0" kern="1200">
                <a:solidFill>
                  <a:schemeClr val="accent1"/>
                </a:solidFill>
                <a:latin typeface="+mn-lt"/>
                <a:ea typeface="+mn-ea"/>
                <a:cs typeface="Arial" panose="020B0604020202020204" pitchFamily="34" charset="0"/>
              </a:defRPr>
            </a:lvl3pPr>
            <a:lvl4pPr marL="505871" indent="-118530" algn="l" defTabSz="914377" rtl="0" eaLnBrk="1" latinLnBrk="0" hangingPunct="1">
              <a:lnSpc>
                <a:spcPct val="100000"/>
              </a:lnSpc>
              <a:spcBef>
                <a:spcPct val="0"/>
              </a:spcBef>
              <a:spcAft>
                <a:spcPts val="800"/>
              </a:spcAft>
              <a:buClr>
                <a:schemeClr val="accent1"/>
              </a:buClr>
              <a:buFont typeface="System Font Regular"/>
              <a:buChar char="-"/>
              <a:defRPr sz="1500" b="0" i="0" kern="1200">
                <a:solidFill>
                  <a:schemeClr val="accent1"/>
                </a:solidFill>
                <a:latin typeface="+mn-lt"/>
                <a:ea typeface="+mn-ea"/>
                <a:cs typeface="Arial" panose="020B0604020202020204" pitchFamily="34" charset="0"/>
              </a:defRPr>
            </a:lvl4pPr>
            <a:lvl5pPr marL="613818" indent="-97364" algn="l" defTabSz="914377" rtl="0" eaLnBrk="1" latinLnBrk="0" hangingPunct="1">
              <a:lnSpc>
                <a:spcPct val="100000"/>
              </a:lnSpc>
              <a:spcBef>
                <a:spcPct val="0"/>
              </a:spcBef>
              <a:spcAft>
                <a:spcPts val="800"/>
              </a:spcAft>
              <a:buClr>
                <a:schemeClr val="accent1"/>
              </a:buClr>
              <a:buFont typeface="Arial" panose="020B0604020202020204" pitchFamily="34" charset="0"/>
              <a:buChar char="•"/>
              <a:defRPr sz="1400" b="0" i="0" kern="1200">
                <a:solidFill>
                  <a:schemeClr val="accent1"/>
                </a:solidFill>
                <a:latin typeface="+mn-lt"/>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ct val="0"/>
              </a:spcBef>
            </a:pPr>
            <a:r>
              <a:rPr lang="en-US" sz="1800"/>
              <a:t>Cough</a:t>
            </a:r>
          </a:p>
          <a:p>
            <a:pPr>
              <a:spcBef>
                <a:spcPct val="0"/>
              </a:spcBef>
            </a:pPr>
            <a:r>
              <a:rPr lang="en-US" sz="1800"/>
              <a:t>Headache</a:t>
            </a:r>
          </a:p>
          <a:p>
            <a:endParaRPr lang="en-US" sz="1800"/>
          </a:p>
        </p:txBody>
      </p:sp>
      <p:sp>
        <p:nvSpPr>
          <p:cNvPr id="11" name="Rectangle 10">
            <a:extLst>
              <a:ext uri="{FF2B5EF4-FFF2-40B4-BE49-F238E27FC236}">
                <a16:creationId xmlns:a16="http://schemas.microsoft.com/office/drawing/2014/main" id="{47329B32-08D0-3AA5-A227-32723A03E975}"/>
              </a:ext>
            </a:extLst>
          </p:cNvPr>
          <p:cNvSpPr/>
          <p:nvPr/>
        </p:nvSpPr>
        <p:spPr>
          <a:xfrm>
            <a:off x="9414040" y="1748590"/>
            <a:ext cx="1927727" cy="181275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377" rtl="0" eaLnBrk="1" latinLnBrk="0" hangingPunct="1">
              <a:defRPr sz="1800" kern="1200">
                <a:solidFill>
                  <a:srgbClr val="FFFFFF"/>
                </a:solidFill>
                <a:latin typeface="Arial"/>
                <a:ea typeface="+mn-ea"/>
                <a:cs typeface="+mn-cs"/>
              </a:defRPr>
            </a:lvl1pPr>
            <a:lvl2pPr marL="457189" algn="l" defTabSz="914377" rtl="0" eaLnBrk="1" latinLnBrk="0" hangingPunct="1">
              <a:defRPr sz="1800" kern="1200">
                <a:solidFill>
                  <a:srgbClr val="FFFFFF"/>
                </a:solidFill>
                <a:latin typeface="Arial"/>
                <a:ea typeface="+mn-ea"/>
                <a:cs typeface="+mn-cs"/>
              </a:defRPr>
            </a:lvl2pPr>
            <a:lvl3pPr marL="914377" algn="l" defTabSz="914377" rtl="0" eaLnBrk="1" latinLnBrk="0" hangingPunct="1">
              <a:defRPr sz="1800" kern="1200">
                <a:solidFill>
                  <a:srgbClr val="FFFFFF"/>
                </a:solidFill>
                <a:latin typeface="Arial"/>
                <a:ea typeface="+mn-ea"/>
                <a:cs typeface="+mn-cs"/>
              </a:defRPr>
            </a:lvl3pPr>
            <a:lvl4pPr marL="1371566" algn="l" defTabSz="914377" rtl="0" eaLnBrk="1" latinLnBrk="0" hangingPunct="1">
              <a:defRPr sz="1800" kern="1200">
                <a:solidFill>
                  <a:srgbClr val="FFFFFF"/>
                </a:solidFill>
                <a:latin typeface="Arial"/>
                <a:ea typeface="+mn-ea"/>
                <a:cs typeface="+mn-cs"/>
              </a:defRPr>
            </a:lvl4pPr>
            <a:lvl5pPr marL="1828754" algn="l" defTabSz="914377" rtl="0" eaLnBrk="1" latinLnBrk="0" hangingPunct="1">
              <a:defRPr sz="1800" kern="1200">
                <a:solidFill>
                  <a:srgbClr val="FFFFFF"/>
                </a:solidFill>
                <a:latin typeface="Arial"/>
                <a:ea typeface="+mn-ea"/>
                <a:cs typeface="+mn-cs"/>
              </a:defRPr>
            </a:lvl5pPr>
            <a:lvl6pPr marL="2285943" algn="l" defTabSz="914377" rtl="0" eaLnBrk="1" latinLnBrk="0" hangingPunct="1">
              <a:defRPr sz="1800" kern="1200">
                <a:solidFill>
                  <a:srgbClr val="FFFFFF"/>
                </a:solidFill>
                <a:latin typeface="Arial"/>
                <a:ea typeface="+mn-ea"/>
                <a:cs typeface="+mn-cs"/>
              </a:defRPr>
            </a:lvl6pPr>
            <a:lvl7pPr marL="2743131" algn="l" defTabSz="914377" rtl="0" eaLnBrk="1" latinLnBrk="0" hangingPunct="1">
              <a:defRPr sz="1800" kern="1200">
                <a:solidFill>
                  <a:srgbClr val="FFFFFF"/>
                </a:solidFill>
                <a:latin typeface="Arial"/>
                <a:ea typeface="+mn-ea"/>
                <a:cs typeface="+mn-cs"/>
              </a:defRPr>
            </a:lvl7pPr>
            <a:lvl8pPr marL="3200320" algn="l" defTabSz="914377" rtl="0" eaLnBrk="1" latinLnBrk="0" hangingPunct="1">
              <a:defRPr sz="1800" kern="1200">
                <a:solidFill>
                  <a:srgbClr val="FFFFFF"/>
                </a:solidFill>
                <a:latin typeface="Arial"/>
                <a:ea typeface="+mn-ea"/>
                <a:cs typeface="+mn-cs"/>
              </a:defRPr>
            </a:lvl8pPr>
            <a:lvl9pPr marL="3657509" algn="l" defTabSz="914377" rtl="0" eaLnBrk="1" latinLnBrk="0" hangingPunct="1">
              <a:defRPr sz="1800" kern="1200">
                <a:solidFill>
                  <a:srgbClr val="FFFFFF"/>
                </a:solidFill>
                <a:latin typeface="Arial"/>
                <a:ea typeface="+mn-ea"/>
                <a:cs typeface="+mn-cs"/>
              </a:defRPr>
            </a:lvl9pPr>
          </a:lstStyle>
          <a:p>
            <a:pPr algn="ctr"/>
            <a:endParaRPr lang="en-US"/>
          </a:p>
        </p:txBody>
      </p:sp>
      <p:grpSp>
        <p:nvGrpSpPr>
          <p:cNvPr id="26" name="Group 25">
            <a:extLst>
              <a:ext uri="{FF2B5EF4-FFF2-40B4-BE49-F238E27FC236}">
                <a16:creationId xmlns:a16="http://schemas.microsoft.com/office/drawing/2014/main" id="{D8F87440-D56B-E077-428D-C43396AC0767}"/>
              </a:ext>
            </a:extLst>
          </p:cNvPr>
          <p:cNvGrpSpPr/>
          <p:nvPr/>
        </p:nvGrpSpPr>
        <p:grpSpPr>
          <a:xfrm>
            <a:off x="9412437" y="1949917"/>
            <a:ext cx="1848049" cy="1577492"/>
            <a:chOff x="9957870" y="4942683"/>
            <a:chExt cx="1848049" cy="1577492"/>
          </a:xfrm>
        </p:grpSpPr>
        <p:sp>
          <p:nvSpPr>
            <p:cNvPr id="5" name="TextBox 4">
              <a:extLst>
                <a:ext uri="{FF2B5EF4-FFF2-40B4-BE49-F238E27FC236}">
                  <a16:creationId xmlns:a16="http://schemas.microsoft.com/office/drawing/2014/main" id="{D6D1E947-FEA7-EE27-DBDA-0EE3B2242421}"/>
                </a:ext>
              </a:extLst>
            </p:cNvPr>
            <p:cNvSpPr txBox="1"/>
            <p:nvPr/>
          </p:nvSpPr>
          <p:spPr>
            <a:xfrm>
              <a:off x="9957870" y="5430646"/>
              <a:ext cx="1767840" cy="1089529"/>
            </a:xfrm>
            <a:prstGeom prst="rect">
              <a:avLst/>
            </a:prstGeom>
            <a:noFill/>
          </p:spPr>
          <p:txBody>
            <a:bodyPr wrap="square">
              <a:spAutoFit/>
            </a:bodyP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marL="0" marR="0" algn="ctr">
                <a:lnSpc>
                  <a:spcPct val="90000"/>
                </a:lnSpc>
                <a:spcBef>
                  <a:spcPct val="0"/>
                </a:spcBef>
                <a:spcAft>
                  <a:spcPct val="0"/>
                </a:spcAft>
              </a:pPr>
              <a:r>
                <a:rPr lang="en-US" sz="5000" b="1" baseline="50000">
                  <a:effectLst/>
                  <a:latin typeface="+mn-lt"/>
                  <a:ea typeface="Calibri" panose="020F0502020204030204" pitchFamily="34" charset="0"/>
                  <a:cs typeface="Times New Roman" panose="02020603050405020304" pitchFamily="18" charset="0"/>
                </a:rPr>
                <a:t>$</a:t>
              </a:r>
              <a:r>
                <a:rPr lang="en-US" sz="7200" b="1">
                  <a:effectLst/>
                  <a:latin typeface="+mn-lt"/>
                  <a:ea typeface="Calibri" panose="020F0502020204030204" pitchFamily="34" charset="0"/>
                  <a:cs typeface="Times New Roman" panose="02020603050405020304" pitchFamily="18" charset="0"/>
                </a:rPr>
                <a:t>0</a:t>
              </a:r>
            </a:p>
          </p:txBody>
        </p:sp>
        <p:sp>
          <p:nvSpPr>
            <p:cNvPr id="6" name="TextBox 5">
              <a:extLst>
                <a:ext uri="{FF2B5EF4-FFF2-40B4-BE49-F238E27FC236}">
                  <a16:creationId xmlns:a16="http://schemas.microsoft.com/office/drawing/2014/main" id="{FD60C5E4-CD7D-5870-5EF2-E909686E2A3F}"/>
                </a:ext>
              </a:extLst>
            </p:cNvPr>
            <p:cNvSpPr txBox="1"/>
            <p:nvPr/>
          </p:nvSpPr>
          <p:spPr>
            <a:xfrm>
              <a:off x="10038080" y="4942683"/>
              <a:ext cx="1767839" cy="769441"/>
            </a:xfrm>
            <a:prstGeom prst="rect">
              <a:avLst/>
            </a:prstGeom>
            <a:noFill/>
          </p:spPr>
          <p:txBody>
            <a:bodyPr wrap="square">
              <a:spAutoFit/>
            </a:bodyP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algn="ctr"/>
              <a:r>
                <a:rPr lang="en-US" sz="1600" b="1">
                  <a:effectLst/>
                  <a:latin typeface="+mn-lt"/>
                  <a:ea typeface="Calibri" panose="020F0502020204030204" pitchFamily="34" charset="0"/>
                  <a:cs typeface="Times New Roman" panose="02020603050405020304" pitchFamily="18" charset="0"/>
                </a:rPr>
                <a:t>Cost of a visit </a:t>
              </a:r>
              <a:br>
                <a:rPr lang="en-US" sz="1600" b="1">
                  <a:effectLst/>
                  <a:latin typeface="+mn-lt"/>
                  <a:ea typeface="Calibri" panose="020F0502020204030204" pitchFamily="34" charset="0"/>
                  <a:cs typeface="Times New Roman" panose="02020603050405020304" pitchFamily="18" charset="0"/>
                </a:rPr>
              </a:br>
              <a:r>
                <a:rPr lang="en-US" sz="1600">
                  <a:ea typeface="Calibri" panose="020F0502020204030204" pitchFamily="34" charset="0"/>
                  <a:cs typeface="Times New Roman" panose="02020603050405020304" pitchFamily="18" charset="0"/>
                </a:rPr>
                <a:t>i</a:t>
              </a:r>
              <a:r>
                <a:rPr lang="en-US" sz="1600">
                  <a:effectLst/>
                  <a:latin typeface="+mn-lt"/>
                  <a:ea typeface="Calibri" panose="020F0502020204030204" pitchFamily="34" charset="0"/>
                  <a:cs typeface="Times New Roman" panose="02020603050405020304" pitchFamily="18" charset="0"/>
                </a:rPr>
                <a:t>s usually</a:t>
              </a:r>
            </a:p>
            <a:p>
              <a:pPr marL="0" marR="0" algn="ctr">
                <a:spcBef>
                  <a:spcPct val="0"/>
                </a:spcBef>
                <a:spcAft>
                  <a:spcPct val="0"/>
                </a:spcAft>
              </a:pPr>
              <a:endParaRPr lang="en-US" sz="1200" b="1">
                <a:effectLst/>
                <a:latin typeface="+mn-lt"/>
                <a:ea typeface="Calibri" panose="020F050202020403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CF29E28B-E348-E218-4FB0-D872763670B7}"/>
                </a:ext>
              </a:extLst>
            </p:cNvPr>
            <p:cNvSpPr txBox="1"/>
            <p:nvPr/>
          </p:nvSpPr>
          <p:spPr>
            <a:xfrm>
              <a:off x="11096320" y="5523334"/>
              <a:ext cx="456015" cy="338554"/>
            </a:xfrm>
            <a:prstGeom prst="rect">
              <a:avLst/>
            </a:prstGeom>
            <a:noFill/>
          </p:spPr>
          <p:txBody>
            <a:bodyPr wrap="square" rtlCol="0">
              <a:spAutoFit/>
            </a:bodyP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r>
                <a:rPr lang="en-US" sz="1600"/>
                <a:t>***</a:t>
              </a:r>
              <a:endParaRPr lang="en-US" sz="2400"/>
            </a:p>
          </p:txBody>
        </p:sp>
      </p:grpSp>
      <p:sp>
        <p:nvSpPr>
          <p:cNvPr id="4" name="TextBox 3">
            <a:extLst>
              <a:ext uri="{FF2B5EF4-FFF2-40B4-BE49-F238E27FC236}">
                <a16:creationId xmlns:a16="http://schemas.microsoft.com/office/drawing/2014/main" id="{EDD65FAF-E670-6212-1524-B74CF3A5B8CF}"/>
              </a:ext>
            </a:extLst>
          </p:cNvPr>
          <p:cNvSpPr txBox="1"/>
          <p:nvPr/>
        </p:nvSpPr>
        <p:spPr>
          <a:xfrm>
            <a:off x="4004823" y="6317787"/>
            <a:ext cx="905132" cy="230832"/>
          </a:xfrm>
          <a:prstGeom prst="rect">
            <a:avLst/>
          </a:prstGeom>
          <a:noFill/>
        </p:spPr>
        <p:txBody>
          <a:bodyPr wrap="square">
            <a:spAutoFit/>
          </a:bodyP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r>
              <a:rPr lang="en-US" sz="900">
                <a:solidFill>
                  <a:schemeClr val="tx2"/>
                </a:solidFill>
              </a:rPr>
              <a:t>EI232491080</a:t>
            </a:r>
          </a:p>
        </p:txBody>
      </p:sp>
      <p:sp>
        <p:nvSpPr>
          <p:cNvPr id="7" name="TextBox 6">
            <a:extLst>
              <a:ext uri="{FF2B5EF4-FFF2-40B4-BE49-F238E27FC236}">
                <a16:creationId xmlns:a16="http://schemas.microsoft.com/office/drawing/2014/main" id="{ADAF801B-DEFF-1214-B702-869337AA9223}"/>
              </a:ext>
            </a:extLst>
          </p:cNvPr>
          <p:cNvSpPr txBox="1"/>
          <p:nvPr/>
        </p:nvSpPr>
        <p:spPr>
          <a:xfrm>
            <a:off x="459036" y="4619881"/>
            <a:ext cx="6118964" cy="1292149"/>
          </a:xfrm>
          <a:prstGeom prst="rect">
            <a:avLst/>
          </a:prstGeom>
          <a:noFill/>
        </p:spPr>
        <p:txBody>
          <a:bodyPr wrap="square">
            <a:spAutoFit/>
          </a:bodyP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a:spcBef>
                <a:spcPts val="400"/>
              </a:spcBef>
              <a:buClr>
                <a:schemeClr val="accent1"/>
              </a:buClr>
            </a:pPr>
            <a:r>
              <a:rPr lang="en-US" sz="933" dirty="0">
                <a:solidFill>
                  <a:schemeClr val="tx2"/>
                </a:solidFill>
                <a:cs typeface="Arial" panose="020B0604020202020204" pitchFamily="34" charset="0"/>
              </a:rPr>
              <a:t>*Data rates may apply. **Certain prescriptions may not be available, and other restrictions may apply.        ***The Designated Virtual Visit Provider's reduced rate for a 24/7 Virtual Visit is subject to change.</a:t>
            </a:r>
          </a:p>
          <a:p>
            <a:pPr>
              <a:spcBef>
                <a:spcPts val="400"/>
              </a:spcBef>
              <a:buClr>
                <a:schemeClr val="accent1"/>
              </a:buClr>
            </a:pPr>
            <a:r>
              <a:rPr lang="en-US" sz="933" dirty="0">
                <a:solidFill>
                  <a:schemeClr val="tx2"/>
                </a:solidFill>
                <a:cs typeface="Arial" panose="020B0604020202020204" pitchFamily="34" charset="0"/>
              </a:rPr>
              <a:t>24/7 Virtual Visits is a service available with a Designated Virtual Network Provider via video, </a:t>
            </a:r>
            <a:br>
              <a:rPr lang="en-US" sz="933" dirty="0">
                <a:solidFill>
                  <a:schemeClr val="tx2"/>
                </a:solidFill>
                <a:cs typeface="Arial" panose="020B0604020202020204" pitchFamily="34" charset="0"/>
              </a:rPr>
            </a:br>
            <a:r>
              <a:rPr lang="en-US" sz="933" dirty="0">
                <a:solidFill>
                  <a:schemeClr val="tx2"/>
                </a:solidFill>
                <a:cs typeface="Arial" panose="020B0604020202020204" pitchFamily="34" charset="0"/>
              </a:rPr>
              <a:t>or audio-only where permitted under state law. Unless otherwise required, benefits are available only when services are delivered through a Designated Virtual Network Provider. 24/7 Virtual Visits are not intended to address emergency or life-threatening medical conditions and should not be used in those circumstances. Services may not be available at all times, or in all locations, or for all members. Check your benefit plan to determine if these services are available. </a:t>
            </a:r>
          </a:p>
        </p:txBody>
      </p:sp>
    </p:spTree>
    <p:extLst>
      <p:ext uri="{BB962C8B-B14F-4D97-AF65-F5344CB8AC3E}">
        <p14:creationId xmlns:p14="http://schemas.microsoft.com/office/powerpoint/2010/main" val="1940668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8436DB-AC85-42F8-9477-300AEBC4B567}"/>
              </a:ext>
            </a:extLst>
          </p:cNvPr>
          <p:cNvSpPr>
            <a:spLocks noGrp="1"/>
          </p:cNvSpPr>
          <p:nvPr>
            <p:ph type="title"/>
          </p:nvPr>
        </p:nvSpPr>
        <p:spPr/>
        <p:txBody>
          <a:bodyPr/>
          <a:lstStyle/>
          <a:p>
            <a:r>
              <a:rPr lang="en-US"/>
              <a:t>Virtual primary care</a:t>
            </a:r>
          </a:p>
        </p:txBody>
      </p:sp>
      <p:sp>
        <p:nvSpPr>
          <p:cNvPr id="12" name="TextBox 11">
            <a:extLst>
              <a:ext uri="{FF2B5EF4-FFF2-40B4-BE49-F238E27FC236}">
                <a16:creationId xmlns:a16="http://schemas.microsoft.com/office/drawing/2014/main" id="{EB35F180-67A4-40B0-A754-AA8180E625E3}"/>
              </a:ext>
            </a:extLst>
          </p:cNvPr>
          <p:cNvSpPr txBox="1"/>
          <p:nvPr/>
        </p:nvSpPr>
        <p:spPr>
          <a:xfrm>
            <a:off x="6966502" y="1337954"/>
            <a:ext cx="4615897" cy="3887207"/>
          </a:xfrm>
          <a:prstGeom prst="rect">
            <a:avLst/>
          </a:prstGeom>
          <a:noFill/>
        </p:spPr>
        <p:txBody>
          <a:bodyPr wrap="square" lIns="0" tIns="0" rIns="0" bIns="0" anchor="ctr" anchorCtr="0">
            <a:noAutofit/>
          </a:bodyP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r>
              <a:rPr lang="en-US" sz="1600" b="1"/>
              <a:t>You can see the same virtual PCP for:</a:t>
            </a:r>
          </a:p>
          <a:p>
            <a:pPr marL="171450" indent="-171450">
              <a:spcBef>
                <a:spcPts val="600"/>
              </a:spcBef>
              <a:buFont typeface="Arial" panose="020B0604020202020204" pitchFamily="34" charset="0"/>
              <a:buChar char="•"/>
            </a:pPr>
            <a:r>
              <a:rPr lang="en-US" sz="1600"/>
              <a:t>Preventive care</a:t>
            </a:r>
          </a:p>
          <a:p>
            <a:pPr marL="171450" indent="-171450">
              <a:spcBef>
                <a:spcPts val="600"/>
              </a:spcBef>
              <a:buFont typeface="Arial" panose="020B0604020202020204" pitchFamily="34" charset="0"/>
              <a:buChar char="•"/>
            </a:pPr>
            <a:r>
              <a:rPr lang="en-US" sz="1600"/>
              <a:t>Follow-up visits</a:t>
            </a:r>
          </a:p>
          <a:p>
            <a:pPr marL="171450" indent="-171450">
              <a:spcBef>
                <a:spcPts val="600"/>
              </a:spcBef>
              <a:buFont typeface="Arial" panose="020B0604020202020204" pitchFamily="34" charset="0"/>
              <a:buChar char="•"/>
            </a:pPr>
            <a:r>
              <a:rPr lang="en-US" sz="1600"/>
              <a:t>Checkups for ongoing conditions like asthma, </a:t>
            </a:r>
            <a:br>
              <a:rPr lang="en-US" sz="1600"/>
            </a:br>
            <a:r>
              <a:rPr lang="en-US" sz="1600"/>
              <a:t>diabetes and more</a:t>
            </a:r>
          </a:p>
          <a:p>
            <a:pPr>
              <a:spcBef>
                <a:spcPts val="2400"/>
              </a:spcBef>
            </a:pPr>
            <a:r>
              <a:rPr lang="en-US" sz="1600" b="1"/>
              <a:t>Benefits of virtual primary care include: </a:t>
            </a:r>
          </a:p>
          <a:p>
            <a:pPr marL="171450" indent="-171450">
              <a:spcBef>
                <a:spcPts val="600"/>
              </a:spcBef>
              <a:buFont typeface="Arial" panose="020B0604020202020204" pitchFamily="34" charset="0"/>
              <a:buChar char="•"/>
            </a:pPr>
            <a:r>
              <a:rPr lang="en-US" sz="1600"/>
              <a:t>A provider you can see on an ongoing basis</a:t>
            </a:r>
          </a:p>
          <a:p>
            <a:pPr marL="171450" indent="-171450">
              <a:spcBef>
                <a:spcPts val="600"/>
              </a:spcBef>
              <a:buFont typeface="Arial" panose="020B0604020202020204" pitchFamily="34" charset="0"/>
              <a:buChar char="•"/>
            </a:pPr>
            <a:r>
              <a:rPr lang="en-US" sz="1600"/>
              <a:t>A Care Team who’ll guide you, when needed, </a:t>
            </a:r>
            <a:br>
              <a:rPr lang="en-US" sz="1600"/>
            </a:br>
            <a:r>
              <a:rPr lang="en-US" sz="1600"/>
              <a:t>to in-person care such as labs, imaging, </a:t>
            </a:r>
            <a:br>
              <a:rPr lang="en-US" sz="1600"/>
            </a:br>
            <a:r>
              <a:rPr lang="en-US" sz="1600"/>
              <a:t>specialists and more</a:t>
            </a:r>
          </a:p>
          <a:p>
            <a:pPr marL="171450" indent="-171450">
              <a:spcBef>
                <a:spcPts val="600"/>
              </a:spcBef>
              <a:buFont typeface="Arial" panose="020B0604020202020204" pitchFamily="34" charset="0"/>
              <a:buChar char="•"/>
            </a:pPr>
            <a:r>
              <a:rPr lang="en-US" sz="1600"/>
              <a:t>A Care Team who’ll work with you and follow </a:t>
            </a:r>
            <a:br>
              <a:rPr lang="en-US" sz="1600"/>
            </a:br>
            <a:r>
              <a:rPr lang="en-US" sz="1600"/>
              <a:t>up to ensure you’re taken care of</a:t>
            </a:r>
          </a:p>
        </p:txBody>
      </p:sp>
      <p:sp>
        <p:nvSpPr>
          <p:cNvPr id="9" name="TextBox 8">
            <a:extLst>
              <a:ext uri="{FF2B5EF4-FFF2-40B4-BE49-F238E27FC236}">
                <a16:creationId xmlns:a16="http://schemas.microsoft.com/office/drawing/2014/main" id="{6104B12A-C3B4-427F-8E9E-C75570A0D26F}"/>
              </a:ext>
            </a:extLst>
          </p:cNvPr>
          <p:cNvSpPr txBox="1"/>
          <p:nvPr/>
        </p:nvSpPr>
        <p:spPr>
          <a:xfrm>
            <a:off x="0" y="1467549"/>
            <a:ext cx="5241073" cy="3628018"/>
          </a:xfrm>
          <a:prstGeom prst="rect">
            <a:avLst/>
          </a:prstGeom>
          <a:solidFill>
            <a:schemeClr val="bg2"/>
          </a:solidFill>
        </p:spPr>
        <p:txBody>
          <a:bodyPr wrap="square" lIns="594360" tIns="0" rIns="548640" bIns="0" anchor="ctr" anchorCtr="0">
            <a:noAutofit/>
          </a:bodyP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r>
              <a:rPr lang="en-US" b="1"/>
              <a:t>Managing your health with a primary care provider (PCP) may be easier when you have more ways to access care. </a:t>
            </a:r>
          </a:p>
          <a:p>
            <a:pPr>
              <a:spcBef>
                <a:spcPts val="1200"/>
              </a:spcBef>
            </a:pPr>
            <a:r>
              <a:rPr lang="en-US" sz="1600"/>
              <a:t>With virtual primary care, you can see a PCP without having to leave home or work. Connect remotely with a virtual PCP and their team of health care professionals through myuhc.com</a:t>
            </a:r>
            <a:r>
              <a:rPr lang="en-US" sz="1600" baseline="30000"/>
              <a:t>®</a:t>
            </a:r>
            <a:r>
              <a:rPr lang="en-US" sz="1600"/>
              <a:t> or the UnitedHealthcare</a:t>
            </a:r>
            <a:r>
              <a:rPr lang="en-US" sz="1600" baseline="30000"/>
              <a:t>®</a:t>
            </a:r>
            <a:r>
              <a:rPr lang="en-US" sz="1600"/>
              <a:t> app.*</a:t>
            </a:r>
            <a:endParaRPr lang="en-US" sz="1600" b="1"/>
          </a:p>
        </p:txBody>
      </p:sp>
      <p:pic>
        <p:nvPicPr>
          <p:cNvPr id="5" name="Picture 4">
            <a:extLst>
              <a:ext uri="{FF2B5EF4-FFF2-40B4-BE49-F238E27FC236}">
                <a16:creationId xmlns:a16="http://schemas.microsoft.com/office/drawing/2014/main" id="{D5CDA2A3-3062-9F00-8F22-679F188BDB14}"/>
              </a:ext>
            </a:extLst>
          </p:cNvPr>
          <p:cNvPicPr>
            <a:picLocks noChangeAspect="1"/>
          </p:cNvPicPr>
          <p:nvPr/>
        </p:nvPicPr>
        <p:blipFill>
          <a:blip r:embed="rId3"/>
          <a:stretch>
            <a:fillRect/>
          </a:stretch>
        </p:blipFill>
        <p:spPr>
          <a:xfrm>
            <a:off x="5904030" y="3281557"/>
            <a:ext cx="812800" cy="812800"/>
          </a:xfrm>
          <a:prstGeom prst="rect">
            <a:avLst/>
          </a:prstGeom>
        </p:spPr>
      </p:pic>
      <p:pic>
        <p:nvPicPr>
          <p:cNvPr id="7" name="Picture 6">
            <a:extLst>
              <a:ext uri="{FF2B5EF4-FFF2-40B4-BE49-F238E27FC236}">
                <a16:creationId xmlns:a16="http://schemas.microsoft.com/office/drawing/2014/main" id="{FDCCEB5D-615F-5186-7032-B87772E0ACBD}"/>
              </a:ext>
            </a:extLst>
          </p:cNvPr>
          <p:cNvPicPr>
            <a:picLocks noChangeAspect="1"/>
          </p:cNvPicPr>
          <p:nvPr/>
        </p:nvPicPr>
        <p:blipFill>
          <a:blip r:embed="rId4"/>
          <a:stretch>
            <a:fillRect/>
          </a:stretch>
        </p:blipFill>
        <p:spPr>
          <a:xfrm>
            <a:off x="5904030" y="1467549"/>
            <a:ext cx="812800" cy="812800"/>
          </a:xfrm>
          <a:prstGeom prst="rect">
            <a:avLst/>
          </a:prstGeom>
        </p:spPr>
      </p:pic>
      <p:sp>
        <p:nvSpPr>
          <p:cNvPr id="11" name="TextBox 10">
            <a:extLst>
              <a:ext uri="{FF2B5EF4-FFF2-40B4-BE49-F238E27FC236}">
                <a16:creationId xmlns:a16="http://schemas.microsoft.com/office/drawing/2014/main" id="{265CE1E3-E195-8665-A12C-62AE9451F357}"/>
              </a:ext>
            </a:extLst>
          </p:cNvPr>
          <p:cNvSpPr txBox="1"/>
          <p:nvPr/>
        </p:nvSpPr>
        <p:spPr>
          <a:xfrm>
            <a:off x="563415" y="4985359"/>
            <a:ext cx="10972800" cy="1145852"/>
          </a:xfrm>
          <a:prstGeom prst="rect">
            <a:avLst/>
          </a:prstGeom>
          <a:noFill/>
        </p:spPr>
        <p:txBody>
          <a:bodyPr wrap="square" lIns="0" tIns="0" rIns="0" bIns="0" anchor="b" anchorCtr="0">
            <a:noAutofit/>
          </a:bodyP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a:spcBef>
                <a:spcPct val="0"/>
              </a:spcBef>
              <a:spcAft>
                <a:spcPct val="0"/>
              </a:spcAft>
            </a:pPr>
            <a:r>
              <a:rPr lang="en-US" sz="850">
                <a:solidFill>
                  <a:schemeClr val="tx2"/>
                </a:solidFill>
              </a:rPr>
              <a:t>*Data rates may apply.</a:t>
            </a:r>
          </a:p>
          <a:p>
            <a:pPr>
              <a:spcBef>
                <a:spcPct val="0"/>
              </a:spcBef>
              <a:spcAft>
                <a:spcPct val="0"/>
              </a:spcAft>
            </a:pPr>
            <a:r>
              <a:rPr lang="en-US" sz="850">
                <a:solidFill>
                  <a:schemeClr val="tx2"/>
                </a:solidFill>
              </a:rPr>
              <a:t>Virtual primary care is applied to primary care benefits — it is not applied to 24/7 Virtual Visits benefit. Not available with all health plans. Due to physician licensing restrictions, virtual primary care is only available within the member’s state of residence. If the member’s location isoutside of their state of residence, virtual visits for primary care will be provided as a 24/7 Virtual Visit provided by Optum Virtual Care.</a:t>
            </a:r>
          </a:p>
          <a:p>
            <a:pPr>
              <a:spcBef>
                <a:spcPct val="0"/>
              </a:spcBef>
            </a:pPr>
            <a:endParaRPr lang="en-US" sz="850">
              <a:solidFill>
                <a:schemeClr val="tx2"/>
              </a:solidFill>
              <a:effectLst/>
              <a:ea typeface="Calibri" panose="020F0502020204030204" pitchFamily="34" charset="0"/>
            </a:endParaRPr>
          </a:p>
          <a:p>
            <a:pPr>
              <a:spcBef>
                <a:spcPct val="0"/>
              </a:spcBef>
            </a:pPr>
            <a:r>
              <a:rPr lang="en-US" sz="850">
                <a:solidFill>
                  <a:schemeClr val="tx2"/>
                </a:solidFill>
              </a:rPr>
              <a:t>Virtual primary care are services available with a provider via video, chat, email, or audio-only where permitted under state law. Virtual primary care services are only available if the provider is licensed in the state that the member is located at the time of the appointment. Virtual primary care is not intended to address emergency or life-threatening medical conditions and should not be used in those circumstances. Services may not be available at all times, or in all locations, or for all members. Certain prescriptions may not be available, and other restrictions may apply.  </a:t>
            </a:r>
          </a:p>
        </p:txBody>
      </p:sp>
      <p:sp>
        <p:nvSpPr>
          <p:cNvPr id="8" name="Rectangle 7">
            <a:extLst>
              <a:ext uri="{FF2B5EF4-FFF2-40B4-BE49-F238E27FC236}">
                <a16:creationId xmlns:a16="http://schemas.microsoft.com/office/drawing/2014/main" id="{3509FBE6-7604-4149-B468-05572012F96E}"/>
              </a:ext>
            </a:extLst>
          </p:cNvPr>
          <p:cNvSpPr/>
          <p:nvPr/>
        </p:nvSpPr>
        <p:spPr>
          <a:xfrm>
            <a:off x="4418127" y="6318801"/>
            <a:ext cx="1892303" cy="215444"/>
          </a:xfrm>
          <a:prstGeom prst="rect">
            <a:avLst/>
          </a:prstGeom>
        </p:spPr>
        <p:txBody>
          <a:bodyPr wrap="square">
            <a:spAutoFit/>
          </a:bodyP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r>
              <a:rPr lang="en-US" sz="800">
                <a:solidFill>
                  <a:schemeClr val="tx2"/>
                </a:solidFill>
                <a:latin typeface="Arial" panose="020B0604020202020204" pitchFamily="34" charset="0"/>
                <a:cs typeface="Arial" panose="020B0604020202020204" pitchFamily="34" charset="0"/>
              </a:rPr>
              <a:t>EI221768200.1</a:t>
            </a:r>
          </a:p>
        </p:txBody>
      </p:sp>
      <p:sp>
        <p:nvSpPr>
          <p:cNvPr id="13" name="Slide Number Placeholder 5"/>
          <p:cNvSpPr>
            <a:spLocks noGrp="1"/>
          </p:cNvSpPr>
          <p:nvPr>
            <p:ph type="sldNum" sz="quarter" idx="12"/>
          </p:nvPr>
        </p:nvSpPr>
        <p:spPr/>
        <p:txBody>
          <a:bodyPr/>
          <a:lstStyle/>
          <a:p>
            <a:fld id="{66F826FF-9AC6-4C29-B219-E415AA18EE47}" type="slidenum">
              <a:rPr lang="en-US" smtClean="0"/>
              <a:t>12</a:t>
            </a:fld>
            <a:endParaRPr lang="en-US"/>
          </a:p>
        </p:txBody>
      </p:sp>
    </p:spTree>
    <p:extLst>
      <p:ext uri="{BB962C8B-B14F-4D97-AF65-F5344CB8AC3E}">
        <p14:creationId xmlns:p14="http://schemas.microsoft.com/office/powerpoint/2010/main" val="1517648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9CE938-5929-EA44-BA04-BAD61B14CA5F}"/>
              </a:ext>
            </a:extLst>
          </p:cNvPr>
          <p:cNvSpPr>
            <a:spLocks noGrp="1"/>
          </p:cNvSpPr>
          <p:nvPr>
            <p:ph type="title"/>
          </p:nvPr>
        </p:nvSpPr>
        <p:spPr>
          <a:xfrm>
            <a:off x="517233" y="469286"/>
            <a:ext cx="8605502" cy="1096841"/>
          </a:xfrm>
        </p:spPr>
        <p:txBody>
          <a:bodyPr/>
          <a:lstStyle/>
          <a:p>
            <a:r>
              <a:rPr lang="en-US"/>
              <a:t>Make sure everything checks out</a:t>
            </a:r>
          </a:p>
        </p:txBody>
      </p:sp>
      <p:sp>
        <p:nvSpPr>
          <p:cNvPr id="14" name="Content Placeholder 13">
            <a:extLst>
              <a:ext uri="{FF2B5EF4-FFF2-40B4-BE49-F238E27FC236}">
                <a16:creationId xmlns:a16="http://schemas.microsoft.com/office/drawing/2014/main" id="{E760748E-99BD-1F44-8116-FEBED4AD27EB}"/>
              </a:ext>
            </a:extLst>
          </p:cNvPr>
          <p:cNvSpPr>
            <a:spLocks noGrp="1"/>
          </p:cNvSpPr>
          <p:nvPr>
            <p:ph idx="1"/>
          </p:nvPr>
        </p:nvSpPr>
        <p:spPr>
          <a:xfrm>
            <a:off x="594922" y="1380743"/>
            <a:ext cx="7545778" cy="1798545"/>
          </a:xfrm>
        </p:spPr>
        <p:txBody>
          <a:bodyPr/>
          <a:lstStyle/>
          <a:p>
            <a:pPr marL="0" indent="0">
              <a:spcBef>
                <a:spcPct val="0"/>
              </a:spcBef>
              <a:spcAft>
                <a:spcPct val="0"/>
              </a:spcAft>
              <a:buNone/>
            </a:pPr>
            <a:r>
              <a:rPr lang="en-US" b="1"/>
              <a:t>Preventive care </a:t>
            </a:r>
            <a:r>
              <a:rPr lang="en-US"/>
              <a:t>— such as routine annual checkups and certain recommended screenings and immunizations — is covered by most of our plans for $0 out-of-pocket when you see network providers. </a:t>
            </a:r>
            <a:br>
              <a:rPr lang="en-US"/>
            </a:br>
            <a:endParaRPr lang="en-US"/>
          </a:p>
          <a:p>
            <a:pPr marL="0" indent="0">
              <a:spcBef>
                <a:spcPct val="0"/>
              </a:spcBef>
              <a:buNone/>
            </a:pPr>
            <a:r>
              <a:rPr lang="en-US"/>
              <a:t>A preventive care visit may be a good time to:</a:t>
            </a:r>
          </a:p>
        </p:txBody>
      </p:sp>
      <p:sp>
        <p:nvSpPr>
          <p:cNvPr id="15" name="Text Placeholder 14">
            <a:extLst>
              <a:ext uri="{FF2B5EF4-FFF2-40B4-BE49-F238E27FC236}">
                <a16:creationId xmlns:a16="http://schemas.microsoft.com/office/drawing/2014/main" id="{F899C032-7053-8545-819B-9FABD20CEDAD}"/>
              </a:ext>
            </a:extLst>
          </p:cNvPr>
          <p:cNvSpPr>
            <a:spLocks noGrp="1"/>
          </p:cNvSpPr>
          <p:nvPr>
            <p:ph type="body" sz="quarter" idx="13"/>
          </p:nvPr>
        </p:nvSpPr>
        <p:spPr>
          <a:xfrm>
            <a:off x="517233" y="5577663"/>
            <a:ext cx="11166876" cy="693824"/>
          </a:xfrm>
        </p:spPr>
        <p:txBody>
          <a:bodyPr/>
          <a:lstStyle/>
          <a:p>
            <a:r>
              <a:rPr lang="en-US" sz="930"/>
              <a:t>For more information, check your plan documents. </a:t>
            </a:r>
          </a:p>
          <a:p>
            <a:r>
              <a:rPr lang="en-US" sz="930" b="0" i="0">
                <a:effectLst/>
                <a:latin typeface="Arial" panose="020B0604020202020204" pitchFamily="34" charset="0"/>
              </a:rPr>
              <a:t>Certain preventive care items and services, including immunizations, are provided as specified by applicable law, including the Patient Protection and Affordable Care Act (ACA), with no cost-sharing to you. These services may be based on your age and other health factors. Other routine services may be covered under your plan, and some plans may require copayments, coinsurance or deductibles for these benefits. Always review your benefit plan documents to determine your specific coverage details</a:t>
            </a:r>
            <a:r>
              <a:rPr lang="en-US" sz="930" b="0" i="0">
                <a:solidFill>
                  <a:srgbClr val="000000"/>
                </a:solidFill>
                <a:effectLst/>
                <a:latin typeface="Arial" panose="020B0604020202020204" pitchFamily="34" charset="0"/>
              </a:rPr>
              <a:t>.</a:t>
            </a:r>
          </a:p>
        </p:txBody>
      </p:sp>
      <p:sp>
        <p:nvSpPr>
          <p:cNvPr id="9" name="Slide Number Placeholder 5">
            <a:extLst>
              <a:ext uri="{FF2B5EF4-FFF2-40B4-BE49-F238E27FC236}">
                <a16:creationId xmlns:a16="http://schemas.microsoft.com/office/drawing/2014/main" id="{3FC97FA9-B044-47F2-A97F-23EE50C4E16F}"/>
              </a:ext>
            </a:extLst>
          </p:cNvPr>
          <p:cNvSpPr>
            <a:spLocks noGrp="1"/>
          </p:cNvSpPr>
          <p:nvPr>
            <p:ph type="sldNum" sz="quarter" idx="12"/>
          </p:nvPr>
        </p:nvSpPr>
        <p:spPr>
          <a:xfrm>
            <a:off x="11213462" y="6244227"/>
            <a:ext cx="470647" cy="377952"/>
          </a:xfrm>
        </p:spPr>
        <p:txBody>
          <a:bodyPr/>
          <a:lstStyle/>
          <a:p>
            <a:fld id="{66DE20E4-D496-034F-914D-F7F15B93E95B}" type="slidenum">
              <a:rPr lang="en-US" smtClean="0"/>
              <a:t>13</a:t>
            </a:fld>
            <a:endParaRPr lang="en-US"/>
          </a:p>
        </p:txBody>
      </p:sp>
      <p:sp>
        <p:nvSpPr>
          <p:cNvPr id="10" name="Rectangle 9">
            <a:extLst>
              <a:ext uri="{FF2B5EF4-FFF2-40B4-BE49-F238E27FC236}">
                <a16:creationId xmlns:a16="http://schemas.microsoft.com/office/drawing/2014/main" id="{11D34282-9E2B-42EF-9AFE-40DCD4256AB9}"/>
              </a:ext>
            </a:extLst>
          </p:cNvPr>
          <p:cNvSpPr/>
          <p:nvPr/>
        </p:nvSpPr>
        <p:spPr>
          <a:xfrm>
            <a:off x="4011727" y="6335420"/>
            <a:ext cx="859531" cy="215444"/>
          </a:xfrm>
          <a:prstGeom prst="rect">
            <a:avLst/>
          </a:prstGeom>
        </p:spPr>
        <p:txBody>
          <a:bodyPr wrap="none">
            <a:spAutoFit/>
          </a:bodyP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r>
              <a:rPr lang="en-US" sz="800">
                <a:solidFill>
                  <a:schemeClr val="tx2"/>
                </a:solidFill>
                <a:latin typeface="Arial" panose="020B0604020202020204" pitchFamily="34" charset="0"/>
                <a:cs typeface="Arial" panose="020B0604020202020204" pitchFamily="34" charset="0"/>
              </a:rPr>
              <a:t> </a:t>
            </a:r>
            <a:r>
              <a:rPr kumimoji="0" lang="en-US" sz="800" b="0" i="0" u="none" strike="noStrike" kern="1200" cap="none" spc="0" normalizeH="0" baseline="0" noProof="0">
                <a:ln>
                  <a:noFill/>
                </a:ln>
                <a:solidFill>
                  <a:schemeClr val="tx2"/>
                </a:solidFill>
                <a:effectLst/>
                <a:uLnTx/>
                <a:uFillTx/>
                <a:latin typeface="Arial" panose="020B0604020202020204" pitchFamily="34" charset="0"/>
                <a:ea typeface="+mn-ea"/>
                <a:cs typeface="Arial" panose="020B0604020202020204" pitchFamily="34" charset="0"/>
              </a:rPr>
              <a:t>EI20409450.1</a:t>
            </a:r>
            <a:endParaRPr lang="en-US" sz="800"/>
          </a:p>
        </p:txBody>
      </p:sp>
      <p:pic>
        <p:nvPicPr>
          <p:cNvPr id="11" name="Picture Placeholder 3">
            <a:extLst>
              <a:ext uri="{FF2B5EF4-FFF2-40B4-BE49-F238E27FC236}">
                <a16:creationId xmlns:a16="http://schemas.microsoft.com/office/drawing/2014/main" id="{AA116F0E-C637-48DE-9472-FD01F90D2413}"/>
              </a:ext>
              <a:ext uri="{C183D7F6-B498-43B3-948B-1728B52AA6E4}">
                <adec:decorative xmlns:adec="http://schemas.microsoft.com/office/drawing/2017/decorative" xmlns="" val="1"/>
              </a:ext>
            </a:extLst>
          </p:cNvPr>
          <p:cNvPicPr>
            <a:picLocks noChangeAspect="1"/>
          </p:cNvPicPr>
          <p:nvPr/>
        </p:nvPicPr>
        <p:blipFill>
          <a:blip r:embed="rId3"/>
          <a:srcRect l="1913" t="1509" b="3422"/>
          <a:stretch>
            <a:fillRect/>
          </a:stretch>
        </p:blipFill>
        <p:spPr>
          <a:xfrm>
            <a:off x="8238566" y="1396476"/>
            <a:ext cx="3210219" cy="3681934"/>
          </a:xfrm>
          <a:prstGeom prst="rect">
            <a:avLst/>
          </a:prstGeom>
        </p:spPr>
      </p:pic>
      <p:sp>
        <p:nvSpPr>
          <p:cNvPr id="4" name="TextBox 3">
            <a:extLst>
              <a:ext uri="{FF2B5EF4-FFF2-40B4-BE49-F238E27FC236}">
                <a16:creationId xmlns:a16="http://schemas.microsoft.com/office/drawing/2014/main" id="{48144DBD-FB86-46B7-89C4-6BBA16C56712}"/>
              </a:ext>
            </a:extLst>
          </p:cNvPr>
          <p:cNvSpPr txBox="1"/>
          <p:nvPr/>
        </p:nvSpPr>
        <p:spPr>
          <a:xfrm>
            <a:off x="1324628" y="3179288"/>
            <a:ext cx="6062767" cy="369332"/>
          </a:xfrm>
          <a:prstGeom prst="rect">
            <a:avLst/>
          </a:prstGeom>
          <a:noFill/>
        </p:spPr>
        <p:txBody>
          <a:bodyPr wrap="square" rtlCol="0">
            <a:spAutoFit/>
          </a:bodyP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r>
              <a:rPr lang="en-US"/>
              <a:t>Establish your relationship with your primary care provider</a:t>
            </a:r>
          </a:p>
        </p:txBody>
      </p:sp>
      <p:sp>
        <p:nvSpPr>
          <p:cNvPr id="6" name="TextBox 5">
            <a:extLst>
              <a:ext uri="{FF2B5EF4-FFF2-40B4-BE49-F238E27FC236}">
                <a16:creationId xmlns:a16="http://schemas.microsoft.com/office/drawing/2014/main" id="{B1E0E994-AA7F-4F08-9FA7-337F7EC2990D}"/>
              </a:ext>
            </a:extLst>
          </p:cNvPr>
          <p:cNvSpPr txBox="1"/>
          <p:nvPr/>
        </p:nvSpPr>
        <p:spPr>
          <a:xfrm>
            <a:off x="1303233" y="3906079"/>
            <a:ext cx="5858540" cy="369332"/>
          </a:xfrm>
          <a:prstGeom prst="rect">
            <a:avLst/>
          </a:prstGeom>
          <a:noFill/>
        </p:spPr>
        <p:txBody>
          <a:bodyPr wrap="square" rtlCol="0">
            <a:spAutoFit/>
          </a:bodyP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r>
              <a:rPr lang="en-US"/>
              <a:t>Create a connection for future medical service</a:t>
            </a:r>
          </a:p>
        </p:txBody>
      </p:sp>
      <p:sp>
        <p:nvSpPr>
          <p:cNvPr id="7" name="TextBox 6">
            <a:extLst>
              <a:ext uri="{FF2B5EF4-FFF2-40B4-BE49-F238E27FC236}">
                <a16:creationId xmlns:a16="http://schemas.microsoft.com/office/drawing/2014/main" id="{28E9792D-A69B-4E78-970C-3A3115C9A77E}"/>
              </a:ext>
            </a:extLst>
          </p:cNvPr>
          <p:cNvSpPr txBox="1"/>
          <p:nvPr/>
        </p:nvSpPr>
        <p:spPr>
          <a:xfrm>
            <a:off x="1324629" y="4638157"/>
            <a:ext cx="5603358" cy="369332"/>
          </a:xfrm>
          <a:prstGeom prst="rect">
            <a:avLst/>
          </a:prstGeom>
          <a:noFill/>
        </p:spPr>
        <p:txBody>
          <a:bodyPr wrap="square" rtlCol="0">
            <a:spAutoFit/>
          </a:bodyP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r>
              <a:rPr lang="en-US"/>
              <a:t>Evaluate your health when you’re symptom-free</a:t>
            </a:r>
          </a:p>
        </p:txBody>
      </p:sp>
      <p:pic>
        <p:nvPicPr>
          <p:cNvPr id="18" name="Picture 17" descr="Icon&#10;&#10;Description automatically generated">
            <a:extLst>
              <a:ext uri="{FF2B5EF4-FFF2-40B4-BE49-F238E27FC236}">
                <a16:creationId xmlns:a16="http://schemas.microsoft.com/office/drawing/2014/main" id="{527918A7-C42F-4BAD-8787-A6FD682571B3}"/>
              </a:ext>
            </a:extLst>
          </p:cNvPr>
          <p:cNvPicPr>
            <a:picLocks noChangeAspect="1"/>
          </p:cNvPicPr>
          <p:nvPr/>
        </p:nvPicPr>
        <p:blipFill>
          <a:blip r:embed="rId4"/>
          <a:stretch>
            <a:fillRect/>
          </a:stretch>
        </p:blipFill>
        <p:spPr>
          <a:xfrm>
            <a:off x="630693" y="4524948"/>
            <a:ext cx="693936" cy="693936"/>
          </a:xfrm>
          <a:prstGeom prst="rect">
            <a:avLst/>
          </a:prstGeom>
        </p:spPr>
      </p:pic>
      <p:pic>
        <p:nvPicPr>
          <p:cNvPr id="22" name="Picture 21" descr="Icon&#10;&#10;Description automatically generated">
            <a:extLst>
              <a:ext uri="{FF2B5EF4-FFF2-40B4-BE49-F238E27FC236}">
                <a16:creationId xmlns:a16="http://schemas.microsoft.com/office/drawing/2014/main" id="{32489893-F0EF-4374-A3FF-18CF5AEED594}"/>
              </a:ext>
            </a:extLst>
          </p:cNvPr>
          <p:cNvPicPr>
            <a:picLocks noChangeAspect="1"/>
          </p:cNvPicPr>
          <p:nvPr/>
        </p:nvPicPr>
        <p:blipFill>
          <a:blip r:embed="rId5"/>
          <a:stretch>
            <a:fillRect/>
          </a:stretch>
        </p:blipFill>
        <p:spPr>
          <a:xfrm>
            <a:off x="594921" y="3740832"/>
            <a:ext cx="729707" cy="733356"/>
          </a:xfrm>
          <a:prstGeom prst="rect">
            <a:avLst/>
          </a:prstGeom>
        </p:spPr>
      </p:pic>
      <p:pic>
        <p:nvPicPr>
          <p:cNvPr id="24" name="Picture 23" descr="Icon&#10;&#10;Description automatically generated">
            <a:extLst>
              <a:ext uri="{FF2B5EF4-FFF2-40B4-BE49-F238E27FC236}">
                <a16:creationId xmlns:a16="http://schemas.microsoft.com/office/drawing/2014/main" id="{526F784A-AD6E-47DD-BBF2-EF4C2974E89E}"/>
              </a:ext>
            </a:extLst>
          </p:cNvPr>
          <p:cNvPicPr>
            <a:picLocks noChangeAspect="1"/>
          </p:cNvPicPr>
          <p:nvPr/>
        </p:nvPicPr>
        <p:blipFill>
          <a:blip r:embed="rId6"/>
          <a:stretch>
            <a:fillRect/>
          </a:stretch>
        </p:blipFill>
        <p:spPr>
          <a:xfrm>
            <a:off x="591465" y="3030881"/>
            <a:ext cx="690373" cy="693825"/>
          </a:xfrm>
          <a:prstGeom prst="rect">
            <a:avLst/>
          </a:prstGeom>
        </p:spPr>
      </p:pic>
    </p:spTree>
    <p:extLst>
      <p:ext uri="{BB962C8B-B14F-4D97-AF65-F5344CB8AC3E}">
        <p14:creationId xmlns:p14="http://schemas.microsoft.com/office/powerpoint/2010/main" val="37768312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5A23965-B8E7-41AF-A3AF-6C4056A68F7F}"/>
              </a:ext>
            </a:extLst>
          </p:cNvPr>
          <p:cNvSpPr>
            <a:spLocks noGrp="1"/>
          </p:cNvSpPr>
          <p:nvPr>
            <p:ph type="ctrTitle"/>
          </p:nvPr>
        </p:nvSpPr>
        <p:spPr/>
        <p:txBody>
          <a:bodyPr/>
          <a:lstStyle/>
          <a:p>
            <a:pPr marL="0" marR="0" lvl="0" indent="0" algn="l" defTabSz="914377" fontAlgn="auto">
              <a:lnSpc>
                <a:spcPct val="100000"/>
              </a:lnSpc>
              <a:spcBef>
                <a:spcPct val="0"/>
              </a:spcBef>
              <a:spcAft>
                <a:spcPct val="0"/>
              </a:spcAft>
              <a:buSzTx/>
              <a:buNone/>
              <a:defRPr kumimoji="0" sz="4267" b="1" i="0" u="none" strike="noStrike" kern="1200" cap="none" spc="0" normalizeH="0" baseline="0" noProof="0">
                <a:ln w="9525" cap="flat" cmpd="sng" algn="ctr">
                  <a:noFill/>
                  <a:prstDash val="solid"/>
                  <a:round/>
                  <a:headEnd type="none" w="med" len="med"/>
                  <a:tailEnd type="none" w="med" len="med"/>
                </a:ln>
                <a:solidFill>
                  <a:srgbClr val="FFFFFF"/>
                </a:solidFill>
                <a:uLnTx/>
                <a:uFillTx/>
                <a:latin typeface="+mj-lt"/>
                <a:ea typeface="+mj-ea"/>
                <a:cs typeface="+mj-cs"/>
                <a:sym typeface="Wingdings" charset="2"/>
              </a:defRPr>
            </a:pPr>
            <a:r>
              <a:rPr kumimoji="0" lang="en-US" sz="4267" b="1" i="0" u="none" strike="noStrike" kern="1200" cap="none" spc="0" normalizeH="0" baseline="0" noProof="0">
                <a:ln w="9525" cap="flat" cmpd="sng" algn="ctr">
                  <a:noFill/>
                  <a:prstDash val="solid"/>
                  <a:round/>
                  <a:headEnd type="none" w="med" len="med"/>
                  <a:tailEnd type="none" w="med" len="med"/>
                </a:ln>
                <a:solidFill>
                  <a:srgbClr val="FFFFFF"/>
                </a:solidFill>
                <a:uLnTx/>
                <a:uFillTx/>
                <a:latin typeface="+mj-lt"/>
                <a:ea typeface="+mj-ea"/>
                <a:cs typeface="+mj-cs"/>
                <a:sym typeface="Wingdings" charset="2"/>
              </a:rPr>
              <a:t/>
            </a:r>
            <a:br>
              <a:rPr kumimoji="0" lang="en-US" sz="4267" b="1" i="0" u="none" strike="noStrike" kern="1200" cap="none" spc="0" normalizeH="0" baseline="0" noProof="0">
                <a:ln w="9525" cap="flat" cmpd="sng" algn="ctr">
                  <a:noFill/>
                  <a:prstDash val="solid"/>
                  <a:round/>
                  <a:headEnd type="none" w="med" len="med"/>
                  <a:tailEnd type="none" w="med" len="med"/>
                </a:ln>
                <a:solidFill>
                  <a:srgbClr val="FFFFFF"/>
                </a:solidFill>
                <a:uLnTx/>
                <a:uFillTx/>
                <a:latin typeface="+mj-lt"/>
                <a:ea typeface="+mj-ea"/>
                <a:cs typeface="+mj-cs"/>
                <a:sym typeface="Wingdings" charset="2"/>
              </a:rPr>
            </a:br>
            <a:r>
              <a:rPr kumimoji="0" lang="en-US" sz="4267" b="1" i="0" u="none" strike="noStrike" kern="1200" cap="none" spc="0" normalizeH="0" baseline="0" noProof="0">
                <a:ln w="9525" cap="flat" cmpd="sng" algn="ctr">
                  <a:noFill/>
                  <a:prstDash val="solid"/>
                  <a:round/>
                  <a:headEnd type="none" w="med" len="med"/>
                  <a:tailEnd type="none" w="med" len="med"/>
                </a:ln>
                <a:solidFill>
                  <a:srgbClr val="FFFFFF"/>
                </a:solidFill>
                <a:uLnTx/>
                <a:uFillTx/>
                <a:latin typeface="+mj-lt"/>
                <a:ea typeface="+mj-ea"/>
                <a:cs typeface="+mj-cs"/>
                <a:sym typeface="Wingdings" charset="2"/>
              </a:rPr>
              <a:t>Pharmacy Benefits</a:t>
            </a:r>
          </a:p>
          <a:p>
            <a:pPr marL="0" marR="0" lvl="0" indent="0" algn="l" defTabSz="914377" fontAlgn="auto">
              <a:lnSpc>
                <a:spcPct val="100000"/>
              </a:lnSpc>
              <a:spcBef>
                <a:spcPct val="0"/>
              </a:spcBef>
              <a:spcAft>
                <a:spcPct val="0"/>
              </a:spcAft>
              <a:buSzTx/>
              <a:buNone/>
              <a:defRPr kumimoji="0" sz="4267" b="1" i="0" u="none" strike="noStrike" kern="1200" cap="none" spc="0" normalizeH="0" baseline="0" noProof="0">
                <a:ln w="9525" cap="flat" cmpd="sng" algn="ctr">
                  <a:noFill/>
                  <a:prstDash val="solid"/>
                  <a:round/>
                  <a:headEnd type="none" w="med" len="med"/>
                  <a:tailEnd type="none" w="med" len="med"/>
                </a:ln>
                <a:solidFill>
                  <a:srgbClr val="FFFFFF"/>
                </a:solidFill>
                <a:uLnTx/>
                <a:uFillTx/>
                <a:latin typeface="+mj-lt"/>
                <a:ea typeface="+mj-ea"/>
                <a:cs typeface="+mj-cs"/>
                <a:sym typeface="Wingdings" charset="2"/>
              </a:defRPr>
            </a:pPr>
            <a:endParaRPr lang="en-US"/>
          </a:p>
        </p:txBody>
      </p:sp>
      <p:sp>
        <p:nvSpPr>
          <p:cNvPr id="4" name="Subtitle 3">
            <a:extLst>
              <a:ext uri="{FF2B5EF4-FFF2-40B4-BE49-F238E27FC236}">
                <a16:creationId xmlns:a16="http://schemas.microsoft.com/office/drawing/2014/main" id="{ACB17A26-A550-481F-BFB7-08C16646D84D}"/>
              </a:ext>
            </a:extLst>
          </p:cNvPr>
          <p:cNvSpPr>
            <a:spLocks noGrp="1"/>
          </p:cNvSpPr>
          <p:nvPr>
            <p:ph type="subTitle" idx="4294967295"/>
          </p:nvPr>
        </p:nvSpPr>
        <p:spPr>
          <a:xfrm>
            <a:off x="0" y="4945063"/>
            <a:ext cx="7891463" cy="428625"/>
          </a:xfrm>
        </p:spPr>
        <p:txBody>
          <a:bodyPr vert="horz" lIns="91440" tIns="45720" rIns="0" bIns="45720" rtlCol="0" anchor="t">
            <a:noAutofit/>
          </a:bodyPr>
          <a:lstStyle/>
          <a:p>
            <a:pPr marL="0" marR="0" lvl="0" indent="0" algn="l" defTabSz="914377" fontAlgn="auto">
              <a:lnSpc>
                <a:spcPct val="90000"/>
              </a:lnSpc>
              <a:spcBef>
                <a:spcPts val="400"/>
              </a:spcBef>
              <a:spcAft>
                <a:spcPts val="800"/>
              </a:spcAft>
              <a:buSzTx/>
              <a:buNone/>
              <a:defRPr kumimoji="0" sz="1867" b="0" i="0" u="none" strike="noStrike" kern="1200" cap="none" spc="0" normalizeH="0" baseline="0" noProof="0">
                <a:ln w="9525" cap="flat" cmpd="sng" algn="ctr">
                  <a:noFill/>
                  <a:prstDash val="solid"/>
                  <a:round/>
                  <a:headEnd type="none" w="med" len="med"/>
                  <a:tailEnd type="none" w="med" len="med"/>
                </a:ln>
                <a:solidFill>
                  <a:srgbClr val="002477"/>
                </a:solidFill>
                <a:uLnTx/>
                <a:uFillTx/>
                <a:latin typeface="+mn-lt"/>
                <a:ea typeface="+mn-ea"/>
                <a:cs typeface="Arial" panose="020B0604020202020204" pitchFamily="34" charset="0"/>
                <a:sym typeface="Wingdings" charset="2"/>
              </a:defRPr>
            </a:pPr>
            <a:r>
              <a:rPr kumimoji="0" lang="en-US" sz="1867" b="0" i="0" u="none" strike="noStrike" kern="1200" cap="none" spc="0" normalizeH="0" baseline="0" noProof="0">
                <a:ln w="9525" cap="flat" cmpd="sng" algn="ctr">
                  <a:noFill/>
                  <a:prstDash val="solid"/>
                  <a:round/>
                  <a:headEnd type="none" w="med" len="med"/>
                  <a:tailEnd type="none" w="med" len="med"/>
                </a:ln>
                <a:solidFill>
                  <a:srgbClr val="002477"/>
                </a:solidFill>
                <a:uLnTx/>
                <a:uFillTx/>
                <a:latin typeface="+mn-lt"/>
                <a:ea typeface="+mn-ea"/>
                <a:cs typeface="Arial" panose="020B0604020202020204" pitchFamily="34" charset="0"/>
                <a:sym typeface="Wingdings" charset="2"/>
              </a:rPr>
              <a:t>Prescriptions</a:t>
            </a:r>
            <a:endParaRPr lang="en-US"/>
          </a:p>
        </p:txBody>
      </p:sp>
      <p:sp>
        <p:nvSpPr>
          <p:cNvPr id="5" name="Rectangle 4">
            <a:extLst>
              <a:ext uri="{FF2B5EF4-FFF2-40B4-BE49-F238E27FC236}">
                <a16:creationId xmlns:a16="http://schemas.microsoft.com/office/drawing/2014/main" id="{247CF488-8904-4B45-BD3E-403F0C5048EB}"/>
              </a:ext>
            </a:extLst>
          </p:cNvPr>
          <p:cNvSpPr/>
          <p:nvPr/>
        </p:nvSpPr>
        <p:spPr>
          <a:xfrm>
            <a:off x="519449" y="6325481"/>
            <a:ext cx="830677" cy="215444"/>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gn="l" defTabSz="914377">
              <a:buNone/>
              <a:defRPr kumimoji="0" sz="1800" b="0" i="0" normalizeH="0" noProof="0">
                <a:uLnTx/>
                <a:uFillTx/>
                <a:latin typeface="+mn-lt"/>
                <a:ea typeface="+mn-ea"/>
                <a:cs typeface="+mn-cs"/>
              </a:defRPr>
            </a:pPr>
            <a:r>
              <a:rPr kumimoji="0" lang="en-US" sz="800" b="0" i="0" normalizeH="0" noProof="0">
                <a:solidFill>
                  <a:schemeClr val="tx2"/>
                </a:solidFill>
                <a:uLnTx/>
                <a:uFillTx/>
                <a:latin typeface="Arial" panose="020B0604020202020204" pitchFamily="34" charset="0"/>
                <a:cs typeface="Arial" panose="020B0604020202020204" pitchFamily="34" charset="0"/>
              </a:rPr>
              <a:t>EI20443294.1</a:t>
            </a:r>
            <a:endParaRPr lang="en-US" sz="800"/>
          </a:p>
        </p:txBody>
      </p:sp>
    </p:spTree>
    <p:extLst>
      <p:ext uri="{BB962C8B-B14F-4D97-AF65-F5344CB8AC3E}">
        <p14:creationId xmlns:p14="http://schemas.microsoft.com/office/powerpoint/2010/main" val="1366092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8BFAA5-BEC7-41CA-90FD-8283ED4EB818}"/>
              </a:ext>
            </a:extLst>
          </p:cNvPr>
          <p:cNvSpPr>
            <a:spLocks noGrp="1"/>
          </p:cNvSpPr>
          <p:nvPr>
            <p:ph type="title"/>
          </p:nvPr>
        </p:nvSpPr>
        <p:spPr/>
        <p:txBody>
          <a:bodyPr/>
          <a:lstStyle/>
          <a:p>
            <a:pPr marL="0" marR="0" lvl="0" indent="0" algn="l" defTabSz="914377" fontAlgn="auto">
              <a:lnSpc>
                <a:spcPct val="100000"/>
              </a:lnSpc>
              <a:spcBef>
                <a:spcPct val="0"/>
              </a:spcBef>
              <a:spcAft>
                <a:spcPct val="0"/>
              </a:spcAft>
              <a:buSzTx/>
              <a:buNone/>
              <a:defRPr kumimoji="0" lang="en-US" sz="3200" b="1" i="0" u="none" strike="noStrike" kern="1200" cap="none" spc="0" normalizeH="0" baseline="0" noProof="0">
                <a:ln w="9525" cap="flat" cmpd="sng" algn="ctr">
                  <a:noFill/>
                  <a:prstDash val="solid"/>
                  <a:round/>
                  <a:headEnd type="none" w="med" len="med"/>
                  <a:tailEnd type="none" w="med" len="med"/>
                </a:ln>
                <a:solidFill>
                  <a:srgbClr val="002477"/>
                </a:solidFill>
                <a:uLnTx/>
                <a:uFillTx/>
                <a:latin typeface="+mj-lt"/>
                <a:ea typeface="+mj-ea"/>
                <a:cs typeface="+mj-cs"/>
                <a:sym typeface="Wingdings" charset="2"/>
              </a:defRPr>
            </a:pPr>
            <a:r>
              <a:rPr kumimoji="0" lang="en-US" sz="3200" b="1" i="0" u="none" strike="noStrike" kern="1200" cap="none" spc="0" normalizeH="0" baseline="0" noProof="0">
                <a:ln w="9525" cap="flat" cmpd="sng" algn="ctr">
                  <a:noFill/>
                  <a:prstDash val="solid"/>
                  <a:round/>
                  <a:headEnd type="none" w="med" len="med"/>
                  <a:tailEnd type="none" w="med" len="med"/>
                </a:ln>
                <a:solidFill>
                  <a:srgbClr val="002477"/>
                </a:solidFill>
                <a:uLnTx/>
                <a:uFillTx/>
                <a:latin typeface="+mj-lt"/>
                <a:ea typeface="+mj-ea"/>
                <a:cs typeface="+mj-cs"/>
                <a:sym typeface="Wingdings" charset="2"/>
              </a:rPr>
              <a:t>Learn about OptumRx</a:t>
            </a:r>
          </a:p>
        </p:txBody>
      </p:sp>
      <p:sp>
        <p:nvSpPr>
          <p:cNvPr id="3" name="Slide Number Placeholder 2">
            <a:extLst>
              <a:ext uri="{FF2B5EF4-FFF2-40B4-BE49-F238E27FC236}">
                <a16:creationId xmlns:a16="http://schemas.microsoft.com/office/drawing/2014/main" id="{A8A78EB9-A1D2-430C-8439-118898B4C53A}"/>
              </a:ext>
            </a:extLst>
          </p:cNvPr>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kumimoji="0" sz="1067" b="0" i="0" kern="1200" normalizeH="0" noProof="0">
                <a:solidFill>
                  <a:srgbClr val="002477"/>
                </a:solidFill>
                <a:uLnTx/>
                <a:uFillTx/>
                <a:latin typeface="Arial" panose="020B0604020202020204" pitchFamily="34" charset="0"/>
                <a:ea typeface="+mn-ea"/>
                <a:cs typeface="Arial" panose="020B0604020202020204" pitchFamily="34" charset="0"/>
              </a:defRPr>
            </a:pPr>
            <a:fld id="{90F9BDA0-AF0E-4BA8-B742-3B9C92A3E6FE}" type="slidenum">
              <a:rPr kumimoji="0" lang="en-US" sz="1067" b="0" i="0" u="none" strike="noStrike" kern="1200" cap="none" spc="0" normalizeH="0" baseline="0" noProof="0" smtClean="0">
                <a:ln>
                  <a:noFill/>
                </a:ln>
                <a:solidFill>
                  <a:srgbClr val="002477"/>
                </a:solidFill>
                <a:effectLst/>
                <a:uLnTx/>
                <a:uFillTx/>
                <a:latin typeface="Arial" panose="020B0604020202020204" pitchFamily="34" charset="0"/>
                <a:ea typeface="+mn-ea"/>
                <a:cs typeface="Arial" panose="020B0604020202020204" pitchFamily="34" charset="0"/>
              </a:rPr>
              <a:pPr marL="0" marR="0" lvl="0" indent="0" algn="r" defTabSz="914377" rtl="0" eaLnBrk="1" fontAlgn="auto" latinLnBrk="0" hangingPunct="1">
                <a:lnSpc>
                  <a:spcPct val="100000"/>
                </a:lnSpc>
                <a:spcBef>
                  <a:spcPts val="0"/>
                </a:spcBef>
                <a:spcAft>
                  <a:spcPts val="0"/>
                </a:spcAft>
                <a:buClrTx/>
                <a:buSzTx/>
                <a:buFontTx/>
                <a:buNone/>
                <a:tabLst/>
                <a:defRPr kumimoji="0" sz="1067" b="0" i="0" kern="1200" normalizeH="0" noProof="0">
                  <a:solidFill>
                    <a:srgbClr val="002477"/>
                  </a:solidFill>
                  <a:uLnTx/>
                  <a:uFillTx/>
                  <a:latin typeface="Arial" panose="020B0604020202020204" pitchFamily="34" charset="0"/>
                  <a:ea typeface="+mn-ea"/>
                  <a:cs typeface="Arial" panose="020B0604020202020204" pitchFamily="34" charset="0"/>
                </a:defRPr>
              </a:pPr>
              <a:t>15</a:t>
            </a:fld>
            <a:endParaRPr kumimoji="0" lang="en-US" sz="1067" b="0" i="0" u="none" strike="noStrike" kern="1200" cap="none" spc="0" normalizeH="0" baseline="0" noProof="0">
              <a:ln>
                <a:noFill/>
              </a:ln>
              <a:solidFill>
                <a:srgbClr val="002477"/>
              </a:solidFill>
              <a:effectLst/>
              <a:uLnTx/>
              <a:uFillTx/>
              <a:latin typeface="Arial" panose="020B0604020202020204" pitchFamily="34" charset="0"/>
              <a:cs typeface="Arial" panose="020B0604020202020204" pitchFamily="34" charset="0"/>
            </a:endParaRPr>
          </a:p>
        </p:txBody>
      </p:sp>
      <p:sp>
        <p:nvSpPr>
          <p:cNvPr id="4" name="Text Placeholder 3">
            <a:extLst>
              <a:ext uri="{FF2B5EF4-FFF2-40B4-BE49-F238E27FC236}">
                <a16:creationId xmlns:a16="http://schemas.microsoft.com/office/drawing/2014/main" id="{28FB5985-D6D4-4785-AEDD-17869D78C55A}"/>
              </a:ext>
            </a:extLst>
          </p:cNvPr>
          <p:cNvSpPr>
            <a:spLocks noGrp="1"/>
          </p:cNvSpPr>
          <p:nvPr>
            <p:ph type="body" sz="quarter" idx="13"/>
          </p:nvPr>
        </p:nvSpPr>
        <p:spPr>
          <a:xfrm>
            <a:off x="517234" y="1566127"/>
            <a:ext cx="10315272" cy="1096841"/>
          </a:xfrm>
        </p:spPr>
        <p:txBody>
          <a:bodyPr/>
          <a:lstStyle/>
          <a:p>
            <a:pPr marL="0" marR="0" lvl="0" indent="0" algn="l" defTabSz="914377" fontAlgn="auto">
              <a:lnSpc>
                <a:spcPct val="100000"/>
              </a:lnSpc>
              <a:spcBef>
                <a:spcPts val="400"/>
              </a:spcBef>
              <a:spcAft>
                <a:spcPts val="800"/>
              </a:spcAft>
              <a:buSzTx/>
              <a:buNone/>
              <a:defRPr kumimoji="0" sz="1900" b="0" i="0" u="none" strike="noStrike" kern="1200" cap="none" spc="0" normalizeH="0" baseline="0" noProof="0">
                <a:ln w="9525" cap="flat" cmpd="sng" algn="ctr">
                  <a:noFill/>
                  <a:prstDash val="solid"/>
                  <a:round/>
                  <a:headEnd type="none" w="med" len="med"/>
                  <a:tailEnd type="none" w="med" len="med"/>
                </a:ln>
                <a:solidFill>
                  <a:srgbClr val="002477"/>
                </a:solidFill>
                <a:uLnTx/>
                <a:uFillTx/>
                <a:latin typeface="+mn-lt"/>
                <a:ea typeface="+mn-ea"/>
                <a:cs typeface="Arial" panose="020B0604020202020204" pitchFamily="34" charset="0"/>
                <a:sym typeface="Wingdings" charset="2"/>
              </a:defRPr>
            </a:pPr>
            <a:r>
              <a:rPr kumimoji="0" lang="en-US" sz="2000" b="0" i="0" u="none" strike="noStrike" kern="1200" cap="none" spc="0" normalizeH="0" baseline="0" noProof="0">
                <a:ln w="9525" cap="flat" cmpd="sng" algn="ctr">
                  <a:noFill/>
                  <a:prstDash val="solid"/>
                  <a:round/>
                  <a:headEnd type="none" w="med" len="med"/>
                  <a:tailEnd type="none" w="med" len="med"/>
                </a:ln>
                <a:solidFill>
                  <a:srgbClr val="002060"/>
                </a:solidFill>
                <a:uLnTx/>
                <a:uFillTx/>
                <a:latin typeface="Arial" panose="020B0604020202020204" pitchFamily="34" charset="0"/>
                <a:ea typeface="Calibri" panose="020F0502020204030204" pitchFamily="34" charset="0"/>
              </a:rPr>
              <a:t>Medications can play an important role in your health, so it’s good to be in the know about your pharmacy benefits: what they are, how they work and ways they can help you save on costs.</a:t>
            </a:r>
            <a:endParaRPr lang="en-US"/>
          </a:p>
        </p:txBody>
      </p:sp>
      <p:pic>
        <p:nvPicPr>
          <p:cNvPr id="6" name="Picture 5" descr="A picture containing shape&#10;&#10;Description automatically generated">
            <a:hlinkClick r:id="rId3"/>
            <a:extLst>
              <a:ext uri="{FF2B5EF4-FFF2-40B4-BE49-F238E27FC236}">
                <a16:creationId xmlns:a16="http://schemas.microsoft.com/office/drawing/2014/main" id="{668F1957-1982-45F8-8745-457E5A730E69}"/>
              </a:ext>
            </a:extLst>
          </p:cNvPr>
          <p:cNvPicPr/>
          <p:nvPr/>
        </p:nvPicPr>
        <p:blipFill>
          <a:blip r:embed="rId4">
            <a:extLst>
              <a:ext uri="{28A0092B-C50C-407E-A947-70E740481C1C}">
                <a14:useLocalDpi xmlns:a14="http://schemas.microsoft.com/office/drawing/2010/main" val="0"/>
              </a:ext>
            </a:extLst>
          </a:blip>
          <a:srcRect t="19195"/>
          <a:stretch>
            <a:fillRect/>
          </a:stretch>
        </p:blipFill>
        <p:spPr>
          <a:xfrm>
            <a:off x="856488" y="2662968"/>
            <a:ext cx="5239512" cy="2916936"/>
          </a:xfrm>
          <a:prstGeom prst="rect">
            <a:avLst/>
          </a:prstGeom>
        </p:spPr>
      </p:pic>
      <p:sp>
        <p:nvSpPr>
          <p:cNvPr id="7" name="Rectangle 6">
            <a:extLst>
              <a:ext uri="{FF2B5EF4-FFF2-40B4-BE49-F238E27FC236}">
                <a16:creationId xmlns:a16="http://schemas.microsoft.com/office/drawing/2014/main" id="{9115DDF2-D91B-4BE5-864B-3F9989DC2C6F}"/>
              </a:ext>
            </a:extLst>
          </p:cNvPr>
          <p:cNvSpPr/>
          <p:nvPr/>
        </p:nvSpPr>
        <p:spPr>
          <a:xfrm>
            <a:off x="4011727" y="6335420"/>
            <a:ext cx="859531" cy="215444"/>
          </a:xfrm>
          <a:prstGeom prst="rect">
            <a:avLst/>
          </a:prstGeom>
        </p:spPr>
        <p:txBody>
          <a:bodyPr wrap="none">
            <a:spAutoFit/>
          </a:bodyP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0"/>
              </a:spcBef>
              <a:spcAft>
                <a:spcPts val="0"/>
              </a:spcAft>
              <a:buClrTx/>
              <a:buSzTx/>
              <a:buFontTx/>
              <a:buNone/>
              <a:tabLst/>
              <a:defRPr kumimoji="0" sz="1800" b="0" i="0" normalizeH="0" noProof="0">
                <a:uLnTx/>
                <a:uFillTx/>
                <a:latin typeface="+mn-lt"/>
                <a:ea typeface="+mn-ea"/>
                <a:cs typeface="+mn-cs"/>
              </a:defRPr>
            </a:pPr>
            <a:r>
              <a:rPr kumimoji="0" lang="en-US" sz="800" b="0" i="0" u="none" strike="noStrike" kern="1200" cap="none" spc="0" normalizeH="0" baseline="0" noProof="0">
                <a:ln>
                  <a:noFill/>
                </a:ln>
                <a:solidFill>
                  <a:srgbClr val="595959"/>
                </a:solidFill>
                <a:effectLst/>
                <a:uLnTx/>
                <a:uFillTx/>
                <a:latin typeface="Arial" panose="020B0604020202020204" pitchFamily="34" charset="0"/>
                <a:cs typeface="Arial" panose="020B0604020202020204" pitchFamily="34" charset="0"/>
              </a:rPr>
              <a:t> </a:t>
            </a:r>
            <a:r>
              <a:rPr kumimoji="0" lang="en-US" sz="800" b="0" i="0" u="none" strike="noStrike" kern="1200" cap="none" spc="0" normalizeH="0" baseline="0" noProof="0">
                <a:ln>
                  <a:noFill/>
                </a:ln>
                <a:solidFill>
                  <a:srgbClr val="595959"/>
                </a:solidFill>
                <a:effectLst/>
                <a:uLnTx/>
                <a:uFillTx/>
                <a:latin typeface="Arial" panose="020B0604020202020204" pitchFamily="34" charset="0"/>
                <a:ea typeface="+mn-ea"/>
                <a:cs typeface="Arial" panose="020B0604020202020204" pitchFamily="34" charset="0"/>
              </a:rPr>
              <a:t>EI20409450.2</a:t>
            </a:r>
            <a:endParaRPr kumimoji="0" lang="en-US" sz="800" b="0" i="0" u="none" strike="noStrike" kern="1200" cap="none" spc="0" normalizeH="0" baseline="0" noProof="0">
              <a:ln>
                <a:noFill/>
              </a:ln>
              <a:solidFill>
                <a:srgbClr val="002677"/>
              </a:solidFill>
              <a:effectLst/>
              <a:uLnTx/>
              <a:uFillTx/>
              <a:latin typeface="Arial"/>
              <a:cs typeface="Arial"/>
            </a:endParaRPr>
          </a:p>
        </p:txBody>
      </p:sp>
      <p:pic>
        <p:nvPicPr>
          <p:cNvPr id="9" name="Picture 8">
            <a:extLst>
              <a:ext uri="{FF2B5EF4-FFF2-40B4-BE49-F238E27FC236}">
                <a16:creationId xmlns:a16="http://schemas.microsoft.com/office/drawing/2014/main" id="{E2DB66C2-E5E4-9B49-8021-2ECA5BB8EDF3}"/>
              </a:ext>
            </a:extLst>
          </p:cNvPr>
          <p:cNvPicPr>
            <a:picLocks noChangeAspect="1"/>
          </p:cNvPicPr>
          <p:nvPr/>
        </p:nvPicPr>
        <p:blipFill>
          <a:blip r:embed="rId5"/>
          <a:stretch>
            <a:fillRect/>
          </a:stretch>
        </p:blipFill>
        <p:spPr>
          <a:xfrm>
            <a:off x="7213600" y="3298476"/>
            <a:ext cx="1645920" cy="1645920"/>
          </a:xfrm>
          <a:prstGeom prst="rect">
            <a:avLst/>
          </a:prstGeom>
        </p:spPr>
      </p:pic>
    </p:spTree>
    <p:extLst>
      <p:ext uri="{BB962C8B-B14F-4D97-AF65-F5344CB8AC3E}">
        <p14:creationId xmlns:p14="http://schemas.microsoft.com/office/powerpoint/2010/main" val="3481587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D8423F-1A54-4AC1-9EEC-5F0780CDE88D}"/>
              </a:ext>
            </a:extLst>
          </p:cNvPr>
          <p:cNvSpPr>
            <a:spLocks noGrp="1"/>
          </p:cNvSpPr>
          <p:nvPr>
            <p:ph type="title"/>
          </p:nvPr>
        </p:nvSpPr>
        <p:spPr/>
        <p:txBody>
          <a:bodyPr/>
          <a:lstStyle/>
          <a:p>
            <a:pPr marL="0" marR="0" lvl="0" indent="0" algn="l" defTabSz="914377" fontAlgn="auto">
              <a:lnSpc>
                <a:spcPct val="100000"/>
              </a:lnSpc>
              <a:spcBef>
                <a:spcPct val="0"/>
              </a:spcBef>
              <a:spcAft>
                <a:spcPct val="0"/>
              </a:spcAft>
              <a:buSzTx/>
              <a:buNone/>
              <a:defRPr kumimoji="0" lang="en-US" sz="3200" b="1" i="0" u="none" strike="noStrike" kern="1200" cap="none" spc="0" normalizeH="0" baseline="0" noProof="0">
                <a:ln w="9525" cap="flat" cmpd="sng" algn="ctr">
                  <a:noFill/>
                  <a:prstDash val="solid"/>
                  <a:round/>
                  <a:headEnd type="none" w="med" len="med"/>
                  <a:tailEnd type="none" w="med" len="med"/>
                </a:ln>
                <a:solidFill>
                  <a:srgbClr val="002477"/>
                </a:solidFill>
                <a:uLnTx/>
                <a:uFillTx/>
                <a:latin typeface="+mj-lt"/>
                <a:ea typeface="+mj-ea"/>
                <a:cs typeface="+mj-cs"/>
                <a:sym typeface="Wingdings" charset="2"/>
              </a:defRPr>
            </a:pPr>
            <a:r>
              <a:rPr kumimoji="0" lang="en-US" sz="3200" b="1" i="0" u="none" strike="noStrike" kern="1200" cap="none" spc="0" normalizeH="0" baseline="0" noProof="0">
                <a:ln w="9525" cap="flat" cmpd="sng" algn="ctr">
                  <a:noFill/>
                  <a:prstDash val="solid"/>
                  <a:round/>
                  <a:headEnd type="none" w="med" len="med"/>
                  <a:tailEnd type="none" w="med" len="med"/>
                </a:ln>
                <a:solidFill>
                  <a:srgbClr val="002477"/>
                </a:solidFill>
                <a:uLnTx/>
                <a:uFillTx/>
                <a:latin typeface="+mj-lt"/>
                <a:ea typeface="+mj-ea"/>
                <a:cs typeface="+mj-cs"/>
                <a:sym typeface="Wingdings" charset="2"/>
              </a:rPr>
              <a:t>Easily fill and save on your medications</a:t>
            </a:r>
          </a:p>
          <a:p>
            <a:pPr marL="0" marR="0" lvl="0" indent="0" algn="l" defTabSz="914377" fontAlgn="auto">
              <a:lnSpc>
                <a:spcPct val="100000"/>
              </a:lnSpc>
              <a:spcBef>
                <a:spcPct val="0"/>
              </a:spcBef>
              <a:spcAft>
                <a:spcPct val="0"/>
              </a:spcAft>
              <a:buSzTx/>
              <a:buNone/>
              <a:defRPr kumimoji="0" lang="en-US" sz="3200" b="1" i="0" u="none" strike="noStrike" kern="1200" cap="none" spc="0" normalizeH="0" baseline="0" noProof="0">
                <a:ln w="9525" cap="flat" cmpd="sng" algn="ctr">
                  <a:noFill/>
                  <a:prstDash val="solid"/>
                  <a:round/>
                  <a:headEnd type="none" w="med" len="med"/>
                  <a:tailEnd type="none" w="med" len="med"/>
                </a:ln>
                <a:solidFill>
                  <a:srgbClr val="002477"/>
                </a:solidFill>
                <a:uLnTx/>
                <a:uFillTx/>
                <a:latin typeface="+mj-lt"/>
                <a:ea typeface="+mj-ea"/>
                <a:cs typeface="+mj-cs"/>
                <a:sym typeface="Wingdings" charset="2"/>
              </a:defRPr>
            </a:pPr>
            <a:endParaRPr lang="en-US"/>
          </a:p>
        </p:txBody>
      </p:sp>
      <p:sp>
        <p:nvSpPr>
          <p:cNvPr id="3" name="Slide Number Placeholder 2">
            <a:extLst>
              <a:ext uri="{FF2B5EF4-FFF2-40B4-BE49-F238E27FC236}">
                <a16:creationId xmlns:a16="http://schemas.microsoft.com/office/drawing/2014/main" id="{26ED944E-E3DB-4430-A6A9-DE56B6D7B06D}"/>
              </a:ext>
            </a:extLst>
          </p:cNvPr>
          <p:cNvSpPr>
            <a:spLocks noGrp="1"/>
          </p:cNvSpPr>
          <p:nvPr>
            <p:ph type="sldNum" sz="quarter" idx="12"/>
          </p:nvPr>
        </p:nvSpPr>
        <p:spPr/>
        <p:txBody>
          <a:bodyPr/>
          <a:lstStyle/>
          <a:p>
            <a:pPr marL="0" algn="r" defTabSz="914377">
              <a:buNone/>
              <a:defRPr kumimoji="0" sz="1067" b="0" i="0" kern="1200" normalizeH="0" noProof="0">
                <a:solidFill>
                  <a:srgbClr val="002477"/>
                </a:solidFill>
                <a:uLnTx/>
                <a:uFillTx/>
                <a:latin typeface="Arial" panose="020B0604020202020204" pitchFamily="34" charset="0"/>
                <a:ea typeface="+mn-ea"/>
                <a:cs typeface="Arial" panose="020B0604020202020204" pitchFamily="34" charset="0"/>
              </a:defRPr>
            </a:pPr>
            <a:fld id="{90F9BDA0-AF0E-4BA8-B742-3B9C92A3E6FE}" type="slidenum">
              <a:rPr kumimoji="0" lang="en-US" sz="1067" b="0" i="0" kern="1200" normalizeH="0" noProof="0" smtClean="0">
                <a:solidFill>
                  <a:srgbClr val="002477"/>
                </a:solidFill>
                <a:uLnTx/>
                <a:uFillTx/>
                <a:latin typeface="Arial" panose="020B0604020202020204" pitchFamily="34" charset="0"/>
                <a:ea typeface="+mn-ea"/>
                <a:cs typeface="Arial" panose="020B0604020202020204" pitchFamily="34" charset="0"/>
              </a:rPr>
              <a:t>16</a:t>
            </a:fld>
            <a:endParaRPr lang="en-US"/>
          </a:p>
        </p:txBody>
      </p:sp>
      <p:pic>
        <p:nvPicPr>
          <p:cNvPr id="6" name="Picture 6" descr="Icon&#10;&#10;Description automatically generated">
            <a:extLst>
              <a:ext uri="{FF2B5EF4-FFF2-40B4-BE49-F238E27FC236}">
                <a16:creationId xmlns:a16="http://schemas.microsoft.com/office/drawing/2014/main" id="{7170E133-A728-418F-81A3-6B7BFAE7B819}"/>
              </a:ext>
            </a:extLst>
          </p:cNvPr>
          <p:cNvPicPr>
            <a:picLocks noChangeAspect="1"/>
          </p:cNvPicPr>
          <p:nvPr/>
        </p:nvPicPr>
        <p:blipFill>
          <a:blip r:embed="rId3"/>
          <a:stretch>
            <a:fillRect/>
          </a:stretch>
        </p:blipFill>
        <p:spPr>
          <a:xfrm>
            <a:off x="1461231" y="2271296"/>
            <a:ext cx="1076325" cy="1076325"/>
          </a:xfrm>
          <a:prstGeom prst="rect">
            <a:avLst/>
          </a:prstGeom>
        </p:spPr>
      </p:pic>
      <p:pic>
        <p:nvPicPr>
          <p:cNvPr id="7" name="Picture 7" descr="Icon&#10;&#10;Description automatically generated">
            <a:extLst>
              <a:ext uri="{FF2B5EF4-FFF2-40B4-BE49-F238E27FC236}">
                <a16:creationId xmlns:a16="http://schemas.microsoft.com/office/drawing/2014/main" id="{C744927D-D302-49FF-A30D-B4C3FA87C0AF}"/>
              </a:ext>
            </a:extLst>
          </p:cNvPr>
          <p:cNvPicPr>
            <a:picLocks noChangeAspect="1"/>
          </p:cNvPicPr>
          <p:nvPr/>
        </p:nvPicPr>
        <p:blipFill>
          <a:blip r:embed="rId4"/>
          <a:stretch>
            <a:fillRect/>
          </a:stretch>
        </p:blipFill>
        <p:spPr>
          <a:xfrm>
            <a:off x="4102701" y="2271297"/>
            <a:ext cx="1076325" cy="1076325"/>
          </a:xfrm>
          <a:prstGeom prst="rect">
            <a:avLst/>
          </a:prstGeom>
        </p:spPr>
      </p:pic>
      <p:pic>
        <p:nvPicPr>
          <p:cNvPr id="8" name="Picture 8" descr="Icon&#10;&#10;Description automatically generated">
            <a:extLst>
              <a:ext uri="{FF2B5EF4-FFF2-40B4-BE49-F238E27FC236}">
                <a16:creationId xmlns:a16="http://schemas.microsoft.com/office/drawing/2014/main" id="{A45D871E-6942-4159-8FE1-7CE61FE6B5A5}"/>
              </a:ext>
            </a:extLst>
          </p:cNvPr>
          <p:cNvPicPr>
            <a:picLocks noChangeAspect="1"/>
          </p:cNvPicPr>
          <p:nvPr/>
        </p:nvPicPr>
        <p:blipFill>
          <a:blip r:embed="rId5"/>
          <a:stretch>
            <a:fillRect/>
          </a:stretch>
        </p:blipFill>
        <p:spPr>
          <a:xfrm>
            <a:off x="6682890" y="2245020"/>
            <a:ext cx="1076325" cy="1076325"/>
          </a:xfrm>
          <a:prstGeom prst="rect">
            <a:avLst/>
          </a:prstGeom>
        </p:spPr>
      </p:pic>
      <p:pic>
        <p:nvPicPr>
          <p:cNvPr id="9" name="Picture 9" descr="Icon&#10;&#10;Description automatically generated">
            <a:extLst>
              <a:ext uri="{FF2B5EF4-FFF2-40B4-BE49-F238E27FC236}">
                <a16:creationId xmlns:a16="http://schemas.microsoft.com/office/drawing/2014/main" id="{6E154264-9EBD-4BEA-B2D8-E1218B1C6442}"/>
              </a:ext>
            </a:extLst>
          </p:cNvPr>
          <p:cNvPicPr>
            <a:picLocks noChangeAspect="1"/>
          </p:cNvPicPr>
          <p:nvPr/>
        </p:nvPicPr>
        <p:blipFill>
          <a:blip r:embed="rId6"/>
          <a:stretch>
            <a:fillRect/>
          </a:stretch>
        </p:blipFill>
        <p:spPr>
          <a:xfrm>
            <a:off x="9327054" y="2271296"/>
            <a:ext cx="1076325" cy="1076325"/>
          </a:xfrm>
          <a:prstGeom prst="rect">
            <a:avLst/>
          </a:prstGeom>
        </p:spPr>
      </p:pic>
      <p:sp>
        <p:nvSpPr>
          <p:cNvPr id="10" name="TextBox 9">
            <a:extLst>
              <a:ext uri="{FF2B5EF4-FFF2-40B4-BE49-F238E27FC236}">
                <a16:creationId xmlns:a16="http://schemas.microsoft.com/office/drawing/2014/main" id="{63A11717-06FC-434D-930D-B5B0939506D3}"/>
              </a:ext>
            </a:extLst>
          </p:cNvPr>
          <p:cNvSpPr txBox="1"/>
          <p:nvPr/>
        </p:nvSpPr>
        <p:spPr>
          <a:xfrm>
            <a:off x="623414" y="3609760"/>
            <a:ext cx="2743200" cy="12464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gn="ctr" defTabSz="914377">
              <a:buNone/>
              <a:defRPr kumimoji="0" sz="1800" b="0" i="0" normalizeH="0" noProof="0">
                <a:uLnTx/>
                <a:uFillTx/>
                <a:latin typeface="+mn-lt"/>
                <a:ea typeface="+mn-ea"/>
                <a:cs typeface="+mn-cs"/>
              </a:defRPr>
            </a:pPr>
            <a:r>
              <a:rPr kumimoji="0" lang="en-US" sz="1900" b="0" i="0" normalizeH="0" noProof="0">
                <a:uLnTx/>
                <a:uFillTx/>
                <a:ea typeface="+mn-lt"/>
                <a:cs typeface="+mn-lt"/>
              </a:rPr>
              <a:t>Access </a:t>
            </a:r>
            <a:br>
              <a:rPr kumimoji="0" lang="en-US" sz="1900" b="0" i="0" normalizeH="0" noProof="0">
                <a:uLnTx/>
                <a:uFillTx/>
                <a:ea typeface="+mn-lt"/>
                <a:cs typeface="+mn-lt"/>
              </a:rPr>
            </a:br>
            <a:r>
              <a:rPr kumimoji="0" lang="en-US" sz="1900" b="0" i="0" normalizeH="0" noProof="0">
                <a:uLnTx/>
                <a:uFillTx/>
                <a:ea typeface="+mn-lt"/>
                <a:cs typeface="+mn-lt"/>
              </a:rPr>
              <a:t>thousands of retail pharmacies</a:t>
            </a:r>
            <a:endParaRPr lang="en-US" sz="1900" b="1">
              <a:cs typeface="Arial" panose="020B0604020202020204" pitchFamily="34" charset="0"/>
            </a:endParaRPr>
          </a:p>
          <a:p>
            <a:pPr marL="0" algn="l" defTabSz="914377">
              <a:buNone/>
              <a:defRPr kumimoji="0" sz="1800" b="0" i="0" normalizeH="0" noProof="0">
                <a:uLnTx/>
                <a:uFillTx/>
                <a:latin typeface="+mn-lt"/>
                <a:ea typeface="+mn-ea"/>
                <a:cs typeface="+mn-cs"/>
              </a:defRPr>
            </a:pPr>
            <a:endParaRPr lang="en-US"/>
          </a:p>
        </p:txBody>
      </p:sp>
      <p:sp>
        <p:nvSpPr>
          <p:cNvPr id="11" name="TextBox 10">
            <a:extLst>
              <a:ext uri="{FF2B5EF4-FFF2-40B4-BE49-F238E27FC236}">
                <a16:creationId xmlns:a16="http://schemas.microsoft.com/office/drawing/2014/main" id="{6D64B36A-791D-4103-8A1C-587EAE08B2DC}"/>
              </a:ext>
            </a:extLst>
          </p:cNvPr>
          <p:cNvSpPr txBox="1"/>
          <p:nvPr/>
        </p:nvSpPr>
        <p:spPr>
          <a:xfrm>
            <a:off x="3208441" y="3609760"/>
            <a:ext cx="2856088" cy="12464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gn="ctr" defTabSz="914377">
              <a:buNone/>
              <a:defRPr kumimoji="0" sz="1800" b="0" i="0" normalizeH="0" noProof="0">
                <a:uLnTx/>
                <a:uFillTx/>
                <a:latin typeface="+mn-lt"/>
                <a:ea typeface="+mn-ea"/>
                <a:cs typeface="+mn-cs"/>
              </a:defRPr>
            </a:pPr>
            <a:r>
              <a:rPr kumimoji="0" lang="en-US" sz="1900" b="0" i="0" normalizeH="0" noProof="0">
                <a:uLnTx/>
                <a:uFillTx/>
                <a:ea typeface="+mn-lt"/>
                <a:cs typeface="+mn-lt"/>
              </a:rPr>
              <a:t>Save when you </a:t>
            </a:r>
          </a:p>
          <a:p>
            <a:pPr marL="0" algn="ctr" defTabSz="914377">
              <a:buNone/>
              <a:defRPr kumimoji="0" sz="1800" b="0" i="0" normalizeH="0" noProof="0">
                <a:uLnTx/>
                <a:uFillTx/>
                <a:latin typeface="+mn-lt"/>
                <a:ea typeface="+mn-ea"/>
                <a:cs typeface="+mn-cs"/>
              </a:defRPr>
            </a:pPr>
            <a:r>
              <a:rPr kumimoji="0" lang="en-US" sz="1900" b="0" i="0" normalizeH="0" noProof="0">
                <a:uLnTx/>
                <a:uFillTx/>
                <a:ea typeface="+mn-lt"/>
                <a:cs typeface="+mn-lt"/>
              </a:rPr>
              <a:t>use a network </a:t>
            </a:r>
          </a:p>
          <a:p>
            <a:pPr marL="0" algn="ctr" defTabSz="914377">
              <a:buNone/>
              <a:defRPr kumimoji="0" sz="1800" b="0" i="0" normalizeH="0" noProof="0">
                <a:uLnTx/>
                <a:uFillTx/>
                <a:latin typeface="+mn-lt"/>
                <a:ea typeface="+mn-ea"/>
                <a:cs typeface="+mn-cs"/>
              </a:defRPr>
            </a:pPr>
            <a:r>
              <a:rPr kumimoji="0" lang="en-US" sz="1900" b="0" i="0" normalizeH="0" noProof="0">
                <a:uLnTx/>
                <a:uFillTx/>
                <a:ea typeface="+mn-lt"/>
                <a:cs typeface="+mn-lt"/>
              </a:rPr>
              <a:t>pharmacy</a:t>
            </a:r>
            <a:endParaRPr lang="en-US" sz="1900">
              <a:cs typeface="Arial" panose="020B0604020202020204" pitchFamily="34" charset="0"/>
            </a:endParaRPr>
          </a:p>
          <a:p>
            <a:pPr marL="0" algn="l" defTabSz="914377">
              <a:buNone/>
              <a:defRPr kumimoji="0" sz="1800" b="0" i="0" normalizeH="0" noProof="0">
                <a:uLnTx/>
                <a:uFillTx/>
                <a:latin typeface="+mn-lt"/>
                <a:ea typeface="+mn-ea"/>
                <a:cs typeface="+mn-cs"/>
              </a:defRPr>
            </a:pPr>
            <a:endParaRPr lang="en-US"/>
          </a:p>
        </p:txBody>
      </p:sp>
      <p:sp>
        <p:nvSpPr>
          <p:cNvPr id="12" name="TextBox 11">
            <a:extLst>
              <a:ext uri="{FF2B5EF4-FFF2-40B4-BE49-F238E27FC236}">
                <a16:creationId xmlns:a16="http://schemas.microsoft.com/office/drawing/2014/main" id="{01119AA8-A601-4403-8588-24221F2DC5B1}"/>
              </a:ext>
            </a:extLst>
          </p:cNvPr>
          <p:cNvSpPr txBox="1"/>
          <p:nvPr/>
        </p:nvSpPr>
        <p:spPr>
          <a:xfrm>
            <a:off x="5635412" y="3611523"/>
            <a:ext cx="3172176" cy="12464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gn="ctr" defTabSz="914377">
              <a:buNone/>
              <a:defRPr kumimoji="0" sz="1800" b="0" i="0" normalizeH="0" noProof="0">
                <a:uLnTx/>
                <a:uFillTx/>
                <a:latin typeface="+mn-lt"/>
                <a:ea typeface="+mn-ea"/>
                <a:cs typeface="+mn-cs"/>
              </a:defRPr>
            </a:pPr>
            <a:r>
              <a:rPr kumimoji="0" lang="en-US" sz="1900" b="0" i="0" normalizeH="0" noProof="0" dirty="0">
                <a:uLnTx/>
                <a:uFillTx/>
                <a:ea typeface="+mn-lt"/>
                <a:cs typeface="+mn-lt"/>
              </a:rPr>
              <a:t>Understand </a:t>
            </a:r>
            <a:br>
              <a:rPr kumimoji="0" lang="en-US" sz="1900" b="0" i="0" normalizeH="0" noProof="0" dirty="0">
                <a:uLnTx/>
                <a:uFillTx/>
                <a:ea typeface="+mn-lt"/>
                <a:cs typeface="+mn-lt"/>
              </a:rPr>
            </a:br>
            <a:r>
              <a:rPr kumimoji="0" lang="en-US" sz="1900" b="0" i="0" normalizeH="0" noProof="0" dirty="0">
                <a:uLnTx/>
                <a:uFillTx/>
                <a:ea typeface="+mn-lt"/>
                <a:cs typeface="+mn-lt"/>
              </a:rPr>
              <a:t>your coverage </a:t>
            </a:r>
          </a:p>
          <a:p>
            <a:pPr marL="0" algn="ctr" defTabSz="914377">
              <a:buNone/>
              <a:defRPr kumimoji="0" sz="1800" b="0" i="0" normalizeH="0" noProof="0">
                <a:uLnTx/>
                <a:uFillTx/>
                <a:latin typeface="+mn-lt"/>
                <a:ea typeface="+mn-ea"/>
                <a:cs typeface="+mn-cs"/>
              </a:defRPr>
            </a:pPr>
            <a:r>
              <a:rPr kumimoji="0" lang="en-US" sz="1900" b="0" i="0" normalizeH="0" noProof="0" dirty="0">
                <a:uLnTx/>
                <a:uFillTx/>
                <a:ea typeface="+mn-lt"/>
                <a:cs typeface="+mn-lt"/>
              </a:rPr>
              <a:t>limits</a:t>
            </a:r>
            <a:endParaRPr lang="en-US" dirty="0">
              <a:solidFill>
                <a:srgbClr val="990000"/>
              </a:solidFill>
              <a:ea typeface="+mn-lt"/>
              <a:cs typeface="+mn-lt"/>
            </a:endParaRPr>
          </a:p>
          <a:p>
            <a:pPr marL="0" algn="l" defTabSz="914377">
              <a:buNone/>
              <a:defRPr kumimoji="0" sz="1800" b="0" i="0" normalizeH="0" noProof="0">
                <a:uLnTx/>
                <a:uFillTx/>
                <a:latin typeface="+mn-lt"/>
                <a:ea typeface="+mn-ea"/>
                <a:cs typeface="+mn-cs"/>
              </a:defRPr>
            </a:pPr>
            <a:endParaRPr lang="en-US" dirty="0">
              <a:ea typeface="+mn-lt"/>
              <a:cs typeface="+mn-lt"/>
            </a:endParaRPr>
          </a:p>
        </p:txBody>
      </p:sp>
      <p:sp>
        <p:nvSpPr>
          <p:cNvPr id="13" name="TextBox 12">
            <a:extLst>
              <a:ext uri="{FF2B5EF4-FFF2-40B4-BE49-F238E27FC236}">
                <a16:creationId xmlns:a16="http://schemas.microsoft.com/office/drawing/2014/main" id="{0444AC53-A3A1-4D0C-938D-914C8E93986B}"/>
              </a:ext>
            </a:extLst>
          </p:cNvPr>
          <p:cNvSpPr txBox="1"/>
          <p:nvPr/>
        </p:nvSpPr>
        <p:spPr>
          <a:xfrm>
            <a:off x="8416344" y="3607644"/>
            <a:ext cx="2926774" cy="153888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gn="ctr" defTabSz="914377">
              <a:buNone/>
              <a:defRPr kumimoji="0" sz="1800" b="0" i="0" normalizeH="0" noProof="0">
                <a:uLnTx/>
                <a:uFillTx/>
                <a:latin typeface="+mn-lt"/>
                <a:ea typeface="+mn-ea"/>
                <a:cs typeface="+mn-cs"/>
              </a:defRPr>
            </a:pPr>
            <a:r>
              <a:rPr kumimoji="0" lang="en-US" sz="1900" b="0" i="0" normalizeH="0" noProof="0" dirty="0">
                <a:uLnTx/>
                <a:uFillTx/>
                <a:ea typeface="+mn-lt"/>
                <a:cs typeface="+mn-lt"/>
              </a:rPr>
              <a:t>Discover </a:t>
            </a:r>
            <a:br>
              <a:rPr kumimoji="0" lang="en-US" sz="1900" b="0" i="0" normalizeH="0" noProof="0" dirty="0">
                <a:uLnTx/>
                <a:uFillTx/>
                <a:ea typeface="+mn-lt"/>
                <a:cs typeface="+mn-lt"/>
              </a:rPr>
            </a:br>
            <a:r>
              <a:rPr kumimoji="0" lang="en-US" sz="1900" b="0" i="0" normalizeH="0" noProof="0" dirty="0">
                <a:uLnTx/>
                <a:uFillTx/>
                <a:ea typeface="+mn-lt"/>
                <a:cs typeface="+mn-lt"/>
              </a:rPr>
              <a:t>home delivery </a:t>
            </a:r>
            <a:br>
              <a:rPr kumimoji="0" lang="en-US" sz="1900" b="0" i="0" normalizeH="0" noProof="0" dirty="0">
                <a:uLnTx/>
                <a:uFillTx/>
                <a:ea typeface="+mn-lt"/>
                <a:cs typeface="+mn-lt"/>
              </a:rPr>
            </a:br>
            <a:r>
              <a:rPr kumimoji="0" lang="en-US" sz="1900" b="0" i="0" normalizeH="0" noProof="0" dirty="0">
                <a:uLnTx/>
                <a:uFillTx/>
                <a:ea typeface="+mn-lt"/>
                <a:cs typeface="+mn-lt"/>
              </a:rPr>
              <a:t>for maintenance </a:t>
            </a:r>
          </a:p>
          <a:p>
            <a:pPr marL="0" algn="ctr" defTabSz="914377">
              <a:buNone/>
              <a:defRPr kumimoji="0" sz="1800" b="0" i="0" normalizeH="0" noProof="0">
                <a:uLnTx/>
                <a:uFillTx/>
                <a:latin typeface="+mn-lt"/>
                <a:ea typeface="+mn-ea"/>
                <a:cs typeface="+mn-cs"/>
              </a:defRPr>
            </a:pPr>
            <a:r>
              <a:rPr kumimoji="0" lang="en-US" sz="1900" b="0" i="0" normalizeH="0" noProof="0" dirty="0">
                <a:uLnTx/>
                <a:uFillTx/>
                <a:ea typeface="+mn-lt"/>
                <a:cs typeface="+mn-lt"/>
              </a:rPr>
              <a:t>medications</a:t>
            </a:r>
            <a:endParaRPr lang="en-US" sz="1900" dirty="0">
              <a:solidFill>
                <a:srgbClr val="990000"/>
              </a:solidFill>
              <a:cs typeface="Arial" panose="020B0604020202020204" pitchFamily="34" charset="0"/>
            </a:endParaRPr>
          </a:p>
          <a:p>
            <a:pPr marL="0" algn="l" defTabSz="914377">
              <a:buNone/>
              <a:defRPr kumimoji="0" sz="1800" b="0" i="0" normalizeH="0" noProof="0">
                <a:uLnTx/>
                <a:uFillTx/>
                <a:latin typeface="+mn-lt"/>
                <a:ea typeface="+mn-ea"/>
                <a:cs typeface="+mn-cs"/>
              </a:defRPr>
            </a:pPr>
            <a:endParaRPr lang="en-US" dirty="0"/>
          </a:p>
        </p:txBody>
      </p:sp>
      <p:sp>
        <p:nvSpPr>
          <p:cNvPr id="14" name="TextBox 13">
            <a:extLst>
              <a:ext uri="{FF2B5EF4-FFF2-40B4-BE49-F238E27FC236}">
                <a16:creationId xmlns:a16="http://schemas.microsoft.com/office/drawing/2014/main" id="{C2B6D6E0-8B72-484B-A05F-F4F9FEBFDD89}"/>
              </a:ext>
            </a:extLst>
          </p:cNvPr>
          <p:cNvSpPr txBox="1"/>
          <p:nvPr/>
        </p:nvSpPr>
        <p:spPr>
          <a:xfrm>
            <a:off x="5118331" y="6297274"/>
            <a:ext cx="6096000" cy="182880"/>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gn="r" defTabSz="914377">
              <a:buNone/>
              <a:defRPr kumimoji="0" sz="1800" b="0" i="0" normalizeH="0" noProof="0">
                <a:uLnTx/>
                <a:uFillTx/>
                <a:latin typeface="+mn-lt"/>
                <a:ea typeface="+mn-ea"/>
                <a:cs typeface="+mn-cs"/>
              </a:defRPr>
            </a:pPr>
            <a:r>
              <a:rPr kumimoji="0" lang="en-US" sz="750" b="0" i="0" normalizeH="0" noProof="0">
                <a:solidFill>
                  <a:srgbClr val="000000"/>
                </a:solidFill>
                <a:uLnTx/>
                <a:uFillTx/>
                <a:latin typeface="+mn-lt"/>
                <a:ea typeface="+mn-ea"/>
                <a:cs typeface="+mn-cs"/>
              </a:rPr>
              <a:t>Optum Rx®  is an affiliate of United HealthCare Insurance Company</a:t>
            </a:r>
          </a:p>
        </p:txBody>
      </p:sp>
      <p:sp>
        <p:nvSpPr>
          <p:cNvPr id="15" name="Rectangle 14">
            <a:extLst>
              <a:ext uri="{FF2B5EF4-FFF2-40B4-BE49-F238E27FC236}">
                <a16:creationId xmlns:a16="http://schemas.microsoft.com/office/drawing/2014/main" id="{43CD4F81-2C83-4BAA-B140-9C778E4E66E5}"/>
              </a:ext>
            </a:extLst>
          </p:cNvPr>
          <p:cNvSpPr/>
          <p:nvPr/>
        </p:nvSpPr>
        <p:spPr>
          <a:xfrm>
            <a:off x="4011727" y="6335420"/>
            <a:ext cx="830677" cy="215444"/>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gn="l" defTabSz="914377">
              <a:buNone/>
              <a:defRPr kumimoji="0" sz="1800" b="0" i="0" normalizeH="0" noProof="0">
                <a:uLnTx/>
                <a:uFillTx/>
                <a:latin typeface="+mn-lt"/>
                <a:ea typeface="+mn-ea"/>
                <a:cs typeface="+mn-cs"/>
              </a:defRPr>
            </a:pPr>
            <a:r>
              <a:rPr kumimoji="0" lang="en-US" sz="800" b="0" i="0" normalizeH="0" noProof="0">
                <a:solidFill>
                  <a:schemeClr val="tx2"/>
                </a:solidFill>
                <a:uLnTx/>
                <a:uFillTx/>
                <a:latin typeface="Arial" panose="020B0604020202020204" pitchFamily="34" charset="0"/>
                <a:cs typeface="Arial" panose="020B0604020202020204" pitchFamily="34" charset="0"/>
              </a:rPr>
              <a:t>EI20445652.1</a:t>
            </a:r>
            <a:endParaRPr lang="en-US" sz="800"/>
          </a:p>
        </p:txBody>
      </p:sp>
    </p:spTree>
    <p:extLst>
      <p:ext uri="{BB962C8B-B14F-4D97-AF65-F5344CB8AC3E}">
        <p14:creationId xmlns:p14="http://schemas.microsoft.com/office/powerpoint/2010/main" val="1026510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AF1C6A-F804-47C2-BA86-36536761DC9F}"/>
              </a:ext>
            </a:extLst>
          </p:cNvPr>
          <p:cNvSpPr>
            <a:spLocks noGrp="1"/>
          </p:cNvSpPr>
          <p:nvPr>
            <p:ph type="title"/>
          </p:nvPr>
        </p:nvSpPr>
        <p:spPr/>
        <p:txBody>
          <a:bodyPr/>
          <a:lstStyle/>
          <a:p>
            <a:r>
              <a:rPr lang="en-US"/>
              <a:t>No out-of-pocket costs on preferred insulin and other vital drugs</a:t>
            </a:r>
            <a:br>
              <a:rPr lang="en-US"/>
            </a:br>
            <a:endParaRPr lang="en-US"/>
          </a:p>
          <a:p>
            <a:endParaRPr lang="en-US"/>
          </a:p>
        </p:txBody>
      </p:sp>
      <p:sp>
        <p:nvSpPr>
          <p:cNvPr id="3" name="Slide Number Placeholder 2">
            <a:extLst>
              <a:ext uri="{FF2B5EF4-FFF2-40B4-BE49-F238E27FC236}">
                <a16:creationId xmlns:a16="http://schemas.microsoft.com/office/drawing/2014/main" id="{B05844A3-F73F-4DF1-ABBD-B984E003AF6A}"/>
              </a:ext>
            </a:extLst>
          </p:cNvPr>
          <p:cNvSpPr>
            <a:spLocks noGrp="1"/>
          </p:cNvSpPr>
          <p:nvPr>
            <p:ph type="sldNum" sz="quarter" idx="12"/>
          </p:nvPr>
        </p:nvSpPr>
        <p:spPr/>
        <p:txBody>
          <a:bodyPr/>
          <a:lstStyle/>
          <a:p>
            <a:pPr marL="0" marR="0" lvl="0" indent="0" algn="r" defTabSz="914377" rtl="0" eaLnBrk="1" fontAlgn="auto" latinLnBrk="0" hangingPunct="1">
              <a:lnSpc>
                <a:spcPct val="100000"/>
              </a:lnSpc>
              <a:spcBef>
                <a:spcPct val="0"/>
              </a:spcBef>
              <a:spcAft>
                <a:spcPct val="0"/>
              </a:spcAft>
              <a:buClrTx/>
              <a:buSzTx/>
              <a:buFontTx/>
              <a:buNone/>
              <a:defRPr/>
            </a:pPr>
            <a:fld id="{66DE20E4-D496-034F-914D-F7F15B93E95B}" type="slidenum">
              <a:rPr kumimoji="0" lang="en-US" sz="1067" b="0" i="0" u="none" strike="noStrike" kern="1200" cap="none" spc="0" normalizeH="0" baseline="0" noProof="0" smtClean="0">
                <a:ln>
                  <a:noFill/>
                </a:ln>
                <a:solidFill>
                  <a:srgbClr val="002677"/>
                </a:solidFill>
                <a:effectLst/>
                <a:uLnTx/>
                <a:uFillTx/>
                <a:latin typeface="Arial" panose="020B0604020202020204" pitchFamily="34" charset="0"/>
                <a:cs typeface="Arial" panose="020B0604020202020204" pitchFamily="34" charset="0"/>
              </a:rPr>
              <a:pPr marL="0" marR="0" lvl="0" indent="0" algn="r" defTabSz="914377" rtl="0" eaLnBrk="1" fontAlgn="auto" latinLnBrk="0" hangingPunct="1">
                <a:lnSpc>
                  <a:spcPct val="100000"/>
                </a:lnSpc>
                <a:spcBef>
                  <a:spcPct val="0"/>
                </a:spcBef>
                <a:spcAft>
                  <a:spcPct val="0"/>
                </a:spcAft>
                <a:buClrTx/>
                <a:buSzTx/>
                <a:buFontTx/>
                <a:buNone/>
                <a:defRPr/>
              </a:pPr>
              <a:t>17</a:t>
            </a:fld>
            <a:endParaRPr kumimoji="0" lang="en-US" sz="1067" b="0" i="0" u="none" strike="noStrike" kern="1200" cap="none" spc="0" normalizeH="0" baseline="0" noProof="0">
              <a:ln>
                <a:noFill/>
              </a:ln>
              <a:solidFill>
                <a:srgbClr val="002677"/>
              </a:solidFill>
              <a:effectLst/>
              <a:uLnTx/>
              <a:uFillTx/>
              <a:latin typeface="Arial" panose="020B0604020202020204" pitchFamily="34" charset="0"/>
              <a:cs typeface="Arial" panose="020B0604020202020204" pitchFamily="34" charset="0"/>
            </a:endParaRPr>
          </a:p>
        </p:txBody>
      </p:sp>
      <p:sp>
        <p:nvSpPr>
          <p:cNvPr id="6" name="Content Placeholder 5">
            <a:extLst>
              <a:ext uri="{FF2B5EF4-FFF2-40B4-BE49-F238E27FC236}">
                <a16:creationId xmlns:a16="http://schemas.microsoft.com/office/drawing/2014/main" id="{DD52ADDF-3FF1-462C-BA5F-1432137FA880}"/>
              </a:ext>
            </a:extLst>
          </p:cNvPr>
          <p:cNvSpPr>
            <a:spLocks noGrp="1"/>
          </p:cNvSpPr>
          <p:nvPr>
            <p:ph type="body" sz="quarter" idx="13"/>
          </p:nvPr>
        </p:nvSpPr>
        <p:spPr>
          <a:xfrm>
            <a:off x="514712" y="5652780"/>
            <a:ext cx="11308693" cy="682640"/>
          </a:xfrm>
        </p:spPr>
        <p:txBody>
          <a:bodyPr vert="horz" lIns="91440" tIns="45720" rIns="91440" bIns="45720" rtlCol="0" anchor="t">
            <a:noAutofit/>
          </a:bodyPr>
          <a:lstStyle/>
          <a:p>
            <a:pPr>
              <a:spcAft>
                <a:spcPct val="0"/>
              </a:spcAft>
            </a:pPr>
            <a:r>
              <a:rPr lang="en-US" sz="900" b="0" i="0" u="none" strike="noStrike">
                <a:solidFill>
                  <a:schemeClr val="tx2"/>
                </a:solidFill>
                <a:effectLst/>
                <a:latin typeface="Arial" panose="020B0604020202020204" pitchFamily="34" charset="0"/>
              </a:rPr>
              <a:t>If you are not currently enrolled with UnitedHealthcare pharmacy benefit coverage, you may access your health plan’s member website for additional information during your open enrollment period or you may contact your employer or health plan for additional information. Medications are categorized by common therapeutic conditions in this reference guide for ease of reference only. These categories do not determine coverage for the medication for your condition. Your benefit plan determines how these medications may be covered for you. Where differences are noted between this reference guide and your benefit plan documents, the benefit plan documents will govern. This document applies to commercial group members of UnitedHealthcare plans.</a:t>
            </a:r>
          </a:p>
        </p:txBody>
      </p:sp>
      <p:sp>
        <p:nvSpPr>
          <p:cNvPr id="4" name="Text Placeholder 3">
            <a:extLst>
              <a:ext uri="{FF2B5EF4-FFF2-40B4-BE49-F238E27FC236}">
                <a16:creationId xmlns:a16="http://schemas.microsoft.com/office/drawing/2014/main" id="{DE866350-EB76-4119-A643-8CF6455BE12F}"/>
              </a:ext>
            </a:extLst>
          </p:cNvPr>
          <p:cNvSpPr>
            <a:spLocks noGrp="1"/>
          </p:cNvSpPr>
          <p:nvPr>
            <p:ph type="body" sz="quarter" idx="21"/>
          </p:nvPr>
        </p:nvSpPr>
        <p:spPr>
          <a:xfrm>
            <a:off x="699645" y="2753833"/>
            <a:ext cx="4462272" cy="1854603"/>
          </a:xfrm>
        </p:spPr>
        <p:txBody>
          <a:bodyPr/>
          <a:lstStyle/>
          <a:p>
            <a:pPr marR="0">
              <a:spcAft>
                <a:spcPts val="1200"/>
              </a:spcAft>
            </a:pPr>
            <a:r>
              <a:rPr lang="en-US" sz="1600"/>
              <a:t>insulin - rapid, short and long-acting </a:t>
            </a:r>
          </a:p>
          <a:p>
            <a:pPr marR="0">
              <a:spcAft>
                <a:spcPts val="1200"/>
              </a:spcAft>
            </a:pPr>
            <a:r>
              <a:rPr lang="en-US" sz="1600"/>
              <a:t>epinephrine - allergic reactions </a:t>
            </a:r>
          </a:p>
          <a:p>
            <a:pPr marR="0">
              <a:spcAft>
                <a:spcPts val="1200"/>
              </a:spcAft>
            </a:pPr>
            <a:r>
              <a:rPr lang="en-US" sz="1600"/>
              <a:t>glucagon - hypoglycemia (low blood sugar) </a:t>
            </a:r>
          </a:p>
          <a:p>
            <a:pPr marR="0">
              <a:spcAft>
                <a:spcPts val="1200"/>
              </a:spcAft>
            </a:pPr>
            <a:r>
              <a:rPr lang="en-US" sz="1600"/>
              <a:t>naloxone - opioid overuse </a:t>
            </a:r>
          </a:p>
          <a:p>
            <a:pPr marR="0">
              <a:spcAft>
                <a:spcPts val="1200"/>
              </a:spcAft>
            </a:pPr>
            <a:r>
              <a:rPr lang="en-US" sz="1600"/>
              <a:t>albuterol - asthma</a:t>
            </a:r>
          </a:p>
          <a:p>
            <a:endParaRPr lang="en-US"/>
          </a:p>
        </p:txBody>
      </p:sp>
      <p:sp>
        <p:nvSpPr>
          <p:cNvPr id="5" name="Text Placeholder 4">
            <a:extLst>
              <a:ext uri="{FF2B5EF4-FFF2-40B4-BE49-F238E27FC236}">
                <a16:creationId xmlns:a16="http://schemas.microsoft.com/office/drawing/2014/main" id="{E55BF6B6-FBE2-4E6E-B293-34D03BA31380}"/>
              </a:ext>
            </a:extLst>
          </p:cNvPr>
          <p:cNvSpPr>
            <a:spLocks noGrp="1"/>
          </p:cNvSpPr>
          <p:nvPr>
            <p:ph type="body" sz="quarter" idx="22"/>
          </p:nvPr>
        </p:nvSpPr>
        <p:spPr>
          <a:xfrm>
            <a:off x="550283" y="1758264"/>
            <a:ext cx="5223196" cy="490503"/>
          </a:xfrm>
        </p:spPr>
        <p:txBody>
          <a:bodyPr/>
          <a:lstStyle/>
          <a:p>
            <a:r>
              <a:rPr lang="en-US" sz="1800" b="1"/>
              <a:t>UnitedHealthcare’s Vital Medication Program offers the preferred drugs listed below at no out-of-pocket cost to you:</a:t>
            </a:r>
            <a:endParaRPr lang="en-US" sz="1800"/>
          </a:p>
        </p:txBody>
      </p:sp>
      <p:sp>
        <p:nvSpPr>
          <p:cNvPr id="7" name="TextBox 6">
            <a:extLst>
              <a:ext uri="{FF2B5EF4-FFF2-40B4-BE49-F238E27FC236}">
                <a16:creationId xmlns:a16="http://schemas.microsoft.com/office/drawing/2014/main" id="{3D136C1A-B1A3-4B3F-8F31-AA10AC8638F2}"/>
              </a:ext>
            </a:extLst>
          </p:cNvPr>
          <p:cNvSpPr txBox="1"/>
          <p:nvPr/>
        </p:nvSpPr>
        <p:spPr>
          <a:xfrm>
            <a:off x="8281831" y="6329328"/>
            <a:ext cx="3300569" cy="207749"/>
          </a:xfrm>
          <a:prstGeom prst="rect">
            <a:avLst/>
          </a:prstGeom>
          <a:noFill/>
        </p:spPr>
        <p:txBody>
          <a:bodyPr wrap="square">
            <a:spAutoFit/>
          </a:bodyP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ct val="0"/>
              </a:spcBef>
              <a:spcAft>
                <a:spcPct val="0"/>
              </a:spcAft>
              <a:buClrTx/>
              <a:buSzTx/>
              <a:buFontTx/>
              <a:buNone/>
              <a:defRPr/>
            </a:pPr>
            <a:r>
              <a:rPr kumimoji="0" lang="en-US" sz="750" b="0" i="0" u="none" strike="noStrike" kern="1200" cap="none" spc="0" normalizeH="0" baseline="0" noProof="0">
                <a:ln>
                  <a:noFill/>
                </a:ln>
                <a:solidFill>
                  <a:srgbClr val="000000"/>
                </a:solidFill>
                <a:effectLst/>
                <a:uLnTx/>
                <a:uFillTx/>
                <a:latin typeface="Arial"/>
                <a:cs typeface="Arial"/>
              </a:rPr>
              <a:t>Optum Rx®  is an affiliate of United HealthCare Insurance Company</a:t>
            </a:r>
          </a:p>
        </p:txBody>
      </p:sp>
      <p:sp>
        <p:nvSpPr>
          <p:cNvPr id="8" name="Rectangle 7">
            <a:extLst>
              <a:ext uri="{FF2B5EF4-FFF2-40B4-BE49-F238E27FC236}">
                <a16:creationId xmlns:a16="http://schemas.microsoft.com/office/drawing/2014/main" id="{AF67F05A-3432-4B08-811A-EE75C5A9762C}"/>
              </a:ext>
            </a:extLst>
          </p:cNvPr>
          <p:cNvSpPr/>
          <p:nvPr/>
        </p:nvSpPr>
        <p:spPr>
          <a:xfrm>
            <a:off x="4011727" y="6335420"/>
            <a:ext cx="830677" cy="215444"/>
          </a:xfrm>
          <a:prstGeom prst="rect">
            <a:avLst/>
          </a:prstGeom>
        </p:spPr>
        <p:txBody>
          <a:bodyPr wrap="none">
            <a:spAutoFit/>
          </a:bodyP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ct val="0"/>
              </a:spcBef>
              <a:spcAft>
                <a:spcPct val="0"/>
              </a:spcAft>
              <a:buClrTx/>
              <a:buSzTx/>
              <a:buFontTx/>
              <a:buNone/>
              <a:defRPr/>
            </a:pPr>
            <a:r>
              <a:rPr kumimoji="0" lang="en-US" sz="800" b="0" i="0" u="none" strike="noStrike" kern="1200" cap="none" spc="0" normalizeH="0" baseline="0" noProof="0">
                <a:ln>
                  <a:noFill/>
                </a:ln>
                <a:solidFill>
                  <a:srgbClr val="595959"/>
                </a:solidFill>
                <a:effectLst/>
                <a:uLnTx/>
                <a:uFillTx/>
                <a:latin typeface="Arial" panose="020B0604020202020204" pitchFamily="34" charset="0"/>
                <a:cs typeface="Arial" panose="020B0604020202020204" pitchFamily="34" charset="0"/>
              </a:rPr>
              <a:t>EI20445652.2</a:t>
            </a:r>
            <a:endParaRPr kumimoji="0" lang="en-US" sz="800" b="0" i="0" u="none" strike="noStrike" kern="1200" cap="none" spc="0" normalizeH="0" baseline="0" noProof="0">
              <a:ln>
                <a:noFill/>
              </a:ln>
              <a:solidFill>
                <a:srgbClr val="002677"/>
              </a:solidFill>
              <a:effectLst/>
              <a:uLnTx/>
              <a:uFillTx/>
              <a:latin typeface="Arial"/>
              <a:cs typeface="Arial"/>
            </a:endParaRPr>
          </a:p>
        </p:txBody>
      </p:sp>
      <p:pic>
        <p:nvPicPr>
          <p:cNvPr id="10" name="Picture 9" descr="A picture containing person&#10;&#10;Description automatically generated">
            <a:extLst>
              <a:ext uri="{FF2B5EF4-FFF2-40B4-BE49-F238E27FC236}">
                <a16:creationId xmlns:a16="http://schemas.microsoft.com/office/drawing/2014/main" id="{FE85F6D3-8D85-4FAD-841F-82F5801C68E8}"/>
              </a:ext>
            </a:extLst>
          </p:cNvPr>
          <p:cNvPicPr>
            <a:picLocks noChangeAspect="1"/>
          </p:cNvPicPr>
          <p:nvPr/>
        </p:nvPicPr>
        <p:blipFill>
          <a:blip r:embed="rId3"/>
          <a:stretch>
            <a:fillRect/>
          </a:stretch>
        </p:blipFill>
        <p:spPr>
          <a:xfrm>
            <a:off x="6036683" y="1829944"/>
            <a:ext cx="5545717" cy="3702379"/>
          </a:xfrm>
          <a:prstGeom prst="rect">
            <a:avLst/>
          </a:prstGeom>
        </p:spPr>
      </p:pic>
    </p:spTree>
    <p:extLst>
      <p:ext uri="{BB962C8B-B14F-4D97-AF65-F5344CB8AC3E}">
        <p14:creationId xmlns:p14="http://schemas.microsoft.com/office/powerpoint/2010/main" val="5431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xmlns="" r:id="rId4"/>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AF1C6A-F804-47C2-BA86-36536761DC9F}"/>
              </a:ext>
            </a:extLst>
          </p:cNvPr>
          <p:cNvSpPr>
            <a:spLocks noGrp="1"/>
          </p:cNvSpPr>
          <p:nvPr>
            <p:ph type="title"/>
          </p:nvPr>
        </p:nvSpPr>
        <p:spPr>
          <a:xfrm>
            <a:off x="517234" y="469286"/>
            <a:ext cx="11096132" cy="633457"/>
          </a:xfrm>
        </p:spPr>
        <p:txBody>
          <a:bodyPr/>
          <a:lstStyle/>
          <a:p>
            <a:pPr marL="0" marR="0" lvl="0" indent="0" algn="l" defTabSz="914377" fontAlgn="auto">
              <a:lnSpc>
                <a:spcPct val="100000"/>
              </a:lnSpc>
              <a:spcBef>
                <a:spcPct val="0"/>
              </a:spcBef>
              <a:spcAft>
                <a:spcPct val="0"/>
              </a:spcAft>
              <a:buSzTx/>
              <a:buNone/>
              <a:defRPr kumimoji="0" sz="3200" b="1" i="0" u="none" strike="noStrike" kern="1200" cap="none" spc="0" normalizeH="0" baseline="0" noProof="0">
                <a:ln w="9525" cap="flat" cmpd="sng" algn="ctr">
                  <a:noFill/>
                  <a:prstDash val="solid"/>
                  <a:round/>
                  <a:headEnd type="none" w="med" len="med"/>
                  <a:tailEnd type="none" w="med" len="med"/>
                </a:ln>
                <a:solidFill>
                  <a:srgbClr val="002477"/>
                </a:solidFill>
                <a:uLnTx/>
                <a:uFillTx/>
                <a:latin typeface="+mj-lt"/>
                <a:ea typeface="+mj-ea"/>
                <a:cs typeface="+mj-cs"/>
                <a:sym typeface="Wingdings" charset="2"/>
              </a:defRPr>
            </a:pPr>
            <a:r>
              <a:rPr kumimoji="0" lang="en-US" sz="3200" b="1" i="0" u="none" strike="noStrike" kern="1200" cap="none" spc="0" normalizeH="0" baseline="0" noProof="0">
                <a:ln w="9525" cap="flat" cmpd="sng" algn="ctr">
                  <a:noFill/>
                  <a:prstDash val="solid"/>
                  <a:round/>
                  <a:headEnd type="none" w="med" len="med"/>
                  <a:tailEnd type="none" w="med" len="med"/>
                </a:ln>
                <a:solidFill>
                  <a:srgbClr val="002477"/>
                </a:solidFill>
                <a:uLnTx/>
                <a:uFillTx/>
                <a:latin typeface="+mj-lt"/>
                <a:ea typeface="+mj-ea"/>
                <a:cs typeface="+mj-cs"/>
                <a:sym typeface="Wingdings" charset="2"/>
              </a:rPr>
              <a:t>Promoting safe and appropriate prescription use</a:t>
            </a:r>
          </a:p>
          <a:p>
            <a:pPr marL="0" marR="0" lvl="0" indent="0" algn="l" defTabSz="914377" fontAlgn="auto">
              <a:lnSpc>
                <a:spcPct val="100000"/>
              </a:lnSpc>
              <a:spcBef>
                <a:spcPct val="0"/>
              </a:spcBef>
              <a:spcAft>
                <a:spcPct val="0"/>
              </a:spcAft>
              <a:buSzTx/>
              <a:buNone/>
              <a:defRPr kumimoji="0" sz="3200" b="1" i="0" u="none" strike="noStrike" kern="1200" cap="none" spc="0" normalizeH="0" baseline="0" noProof="0">
                <a:ln w="9525" cap="flat" cmpd="sng" algn="ctr">
                  <a:noFill/>
                  <a:prstDash val="solid"/>
                  <a:round/>
                  <a:headEnd type="none" w="med" len="med"/>
                  <a:tailEnd type="none" w="med" len="med"/>
                </a:ln>
                <a:solidFill>
                  <a:srgbClr val="002477"/>
                </a:solidFill>
                <a:uLnTx/>
                <a:uFillTx/>
                <a:latin typeface="+mj-lt"/>
                <a:ea typeface="+mj-ea"/>
                <a:cs typeface="+mj-cs"/>
                <a:sym typeface="Wingdings" charset="2"/>
              </a:defRPr>
            </a:pPr>
            <a:endParaRPr lang="en-US"/>
          </a:p>
        </p:txBody>
      </p:sp>
      <p:sp>
        <p:nvSpPr>
          <p:cNvPr id="3" name="Slide Number Placeholder 2">
            <a:extLst>
              <a:ext uri="{FF2B5EF4-FFF2-40B4-BE49-F238E27FC236}">
                <a16:creationId xmlns:a16="http://schemas.microsoft.com/office/drawing/2014/main" id="{B05844A3-F73F-4DF1-ABBD-B984E003AF6A}"/>
              </a:ext>
            </a:extLst>
          </p:cNvPr>
          <p:cNvSpPr>
            <a:spLocks noGrp="1"/>
          </p:cNvSpPr>
          <p:nvPr>
            <p:ph type="sldNum" sz="quarter" idx="12"/>
          </p:nvPr>
        </p:nvSpPr>
        <p:spPr>
          <a:xfrm>
            <a:off x="11213462" y="6244227"/>
            <a:ext cx="470647" cy="377952"/>
          </a:xfrm>
        </p:spPr>
        <p:txBody>
          <a:bodyPr/>
          <a:lstStyle/>
          <a:p>
            <a:pPr marL="0" algn="r" defTabSz="914377">
              <a:buNone/>
              <a:defRPr kumimoji="0" sz="1067" b="0" i="0" kern="1200" normalizeH="0" noProof="0">
                <a:solidFill>
                  <a:srgbClr val="002477"/>
                </a:solidFill>
                <a:uLnTx/>
                <a:uFillTx/>
                <a:latin typeface="Arial" panose="020B0604020202020204" pitchFamily="34" charset="0"/>
                <a:ea typeface="+mn-ea"/>
                <a:cs typeface="Arial" panose="020B0604020202020204" pitchFamily="34" charset="0"/>
              </a:defRPr>
            </a:pPr>
            <a:fld id="{66DE20E4-D496-034F-914D-F7F15B93E95B}" type="slidenum">
              <a:rPr kumimoji="0" lang="en-US" sz="1067" b="0" i="0" kern="1200" normalizeH="0" noProof="0" smtClean="0">
                <a:solidFill>
                  <a:srgbClr val="002477"/>
                </a:solidFill>
                <a:uLnTx/>
                <a:uFillTx/>
                <a:latin typeface="Arial" panose="020B0604020202020204" pitchFamily="34" charset="0"/>
                <a:ea typeface="+mn-ea"/>
                <a:cs typeface="Arial" panose="020B0604020202020204" pitchFamily="34" charset="0"/>
              </a:rPr>
              <a:t>18</a:t>
            </a:fld>
            <a:endParaRPr lang="en-US"/>
          </a:p>
        </p:txBody>
      </p:sp>
      <p:sp>
        <p:nvSpPr>
          <p:cNvPr id="6" name="Content Placeholder 5">
            <a:extLst>
              <a:ext uri="{FF2B5EF4-FFF2-40B4-BE49-F238E27FC236}">
                <a16:creationId xmlns:a16="http://schemas.microsoft.com/office/drawing/2014/main" id="{DD52ADDF-3FF1-462C-BA5F-1432137FA880}"/>
              </a:ext>
            </a:extLst>
          </p:cNvPr>
          <p:cNvSpPr>
            <a:spLocks noGrp="1"/>
          </p:cNvSpPr>
          <p:nvPr>
            <p:ph idx="15"/>
          </p:nvPr>
        </p:nvSpPr>
        <p:spPr>
          <a:xfrm>
            <a:off x="500063" y="1462088"/>
            <a:ext cx="5370512" cy="4232275"/>
          </a:xfrm>
        </p:spPr>
        <p:txBody>
          <a:bodyPr vert="horz" lIns="91440" tIns="45720" rIns="91440" bIns="45720" rtlCol="0" anchor="t">
            <a:noAutofit/>
          </a:bodyPr>
          <a:lstStyle/>
          <a:p>
            <a:pPr marL="0" marR="0" lvl="0" indent="0" algn="l" defTabSz="914377" fontAlgn="auto">
              <a:lnSpc>
                <a:spcPct val="100000"/>
              </a:lnSpc>
              <a:spcBef>
                <a:spcPts val="400"/>
              </a:spcBef>
              <a:spcAft>
                <a:spcPct val="0"/>
              </a:spcAft>
              <a:buSzTx/>
              <a:buNone/>
              <a:defRPr kumimoji="0" sz="1900" b="0" i="0" u="none" strike="noStrike" kern="1200" cap="none" spc="0" normalizeH="0" baseline="0" noProof="0">
                <a:ln w="9525" cap="flat" cmpd="sng" algn="ctr">
                  <a:noFill/>
                  <a:prstDash val="solid"/>
                  <a:round/>
                  <a:headEnd type="none" w="med" len="med"/>
                  <a:tailEnd type="none" w="med" len="med"/>
                </a:ln>
                <a:solidFill>
                  <a:srgbClr val="002477"/>
                </a:solidFill>
                <a:uLnTx/>
                <a:uFillTx/>
                <a:latin typeface="+mn-lt"/>
                <a:ea typeface="+mn-ea"/>
                <a:cs typeface="Arial" panose="020B0604020202020204" pitchFamily="34" charset="0"/>
                <a:sym typeface="Wingdings" charset="2"/>
              </a:defRPr>
            </a:pPr>
            <a:r>
              <a:rPr kumimoji="0" lang="en-US" sz="1500" b="1" i="0" u="none" strike="noStrike" kern="1200" cap="none" spc="0" normalizeH="0" baseline="0" noProof="0">
                <a:ln w="9525" cap="flat" cmpd="sng" algn="ctr">
                  <a:noFill/>
                  <a:prstDash val="solid"/>
                  <a:round/>
                  <a:headEnd type="none" w="med" len="med"/>
                  <a:tailEnd type="none" w="med" len="med"/>
                </a:ln>
                <a:solidFill>
                  <a:srgbClr val="002477"/>
                </a:solidFill>
                <a:uLnTx/>
                <a:uFillTx/>
                <a:latin typeface="+mn-lt"/>
                <a:ea typeface="+mn-ea"/>
                <a:cs typeface="Arial" panose="020B0604020202020204" pitchFamily="34" charset="0"/>
                <a:sym typeface="Wingdings" charset="2"/>
              </a:rPr>
              <a:t>Prior authorization</a:t>
            </a:r>
          </a:p>
          <a:p>
            <a:pPr marL="122764" marR="0" lvl="0" indent="-122764" algn="l" defTabSz="914377" fontAlgn="auto">
              <a:lnSpc>
                <a:spcPct val="100000"/>
              </a:lnSpc>
              <a:spcBef>
                <a:spcPts val="400"/>
              </a:spcBef>
              <a:spcAft>
                <a:spcPct val="0"/>
              </a:spcAft>
              <a:buSzTx/>
              <a:buChar char="•"/>
              <a:defRPr kumimoji="0" sz="1900" b="0" i="0" u="none" strike="noStrike" kern="1200" cap="none" spc="0" normalizeH="0" baseline="0" noProof="0">
                <a:ln w="9525" cap="flat" cmpd="sng" algn="ctr">
                  <a:noFill/>
                  <a:prstDash val="solid"/>
                  <a:round/>
                  <a:headEnd type="none" w="med" len="med"/>
                  <a:tailEnd type="none" w="med" len="med"/>
                </a:ln>
                <a:solidFill>
                  <a:srgbClr val="002477"/>
                </a:solidFill>
                <a:uLnTx/>
                <a:uFillTx/>
                <a:latin typeface="+mn-lt"/>
                <a:ea typeface="+mn-ea"/>
                <a:cs typeface="Arial" panose="020B0604020202020204" pitchFamily="34" charset="0"/>
                <a:sym typeface="Wingdings" charset="2"/>
              </a:defRPr>
            </a:pPr>
            <a:r>
              <a:rPr kumimoji="0" lang="en-US" sz="1500" b="0" i="0" u="none" strike="noStrike" kern="1200" cap="none" spc="0" normalizeH="0" baseline="0" noProof="0">
                <a:ln w="9525" cap="flat" cmpd="sng" algn="ctr">
                  <a:noFill/>
                  <a:prstDash val="solid"/>
                  <a:round/>
                  <a:headEnd type="none" w="med" len="med"/>
                  <a:tailEnd type="none" w="med" len="med"/>
                </a:ln>
                <a:solidFill>
                  <a:srgbClr val="002477"/>
                </a:solidFill>
                <a:uLnTx/>
                <a:uFillTx/>
                <a:latin typeface="+mn-lt"/>
                <a:ea typeface="+mn-ea"/>
                <a:cs typeface="Arial" panose="020B0604020202020204" pitchFamily="34" charset="0"/>
                <a:sym typeface="Wingdings" charset="2"/>
              </a:rPr>
              <a:t>Requires your doctor to tell us why you’re taking a medication to determine if covered under your plan</a:t>
            </a:r>
          </a:p>
          <a:p>
            <a:pPr marL="122764" marR="0" lvl="0" indent="-122764" algn="l" defTabSz="914377" fontAlgn="auto">
              <a:lnSpc>
                <a:spcPct val="100000"/>
              </a:lnSpc>
              <a:spcBef>
                <a:spcPts val="400"/>
              </a:spcBef>
              <a:spcAft>
                <a:spcPts val="1200"/>
              </a:spcAft>
              <a:buSzTx/>
              <a:buChar char="•"/>
              <a:defRPr kumimoji="0" sz="1900" b="0" i="0" u="none" strike="noStrike" kern="1200" cap="none" spc="0" normalizeH="0" baseline="0" noProof="0">
                <a:ln w="9525" cap="flat" cmpd="sng" algn="ctr">
                  <a:noFill/>
                  <a:prstDash val="solid"/>
                  <a:round/>
                  <a:headEnd type="none" w="med" len="med"/>
                  <a:tailEnd type="none" w="med" len="med"/>
                </a:ln>
                <a:solidFill>
                  <a:srgbClr val="002477"/>
                </a:solidFill>
                <a:uLnTx/>
                <a:uFillTx/>
                <a:latin typeface="+mn-lt"/>
                <a:ea typeface="+mn-ea"/>
                <a:cs typeface="Arial" panose="020B0604020202020204" pitchFamily="34" charset="0"/>
                <a:sym typeface="Wingdings" charset="2"/>
              </a:defRPr>
            </a:pPr>
            <a:r>
              <a:rPr kumimoji="0" lang="en-US" sz="1500" b="0" i="0" u="none" strike="noStrike" kern="1200" cap="none" spc="0" normalizeH="0" baseline="0" noProof="0">
                <a:ln w="9525" cap="flat" cmpd="sng" algn="ctr">
                  <a:noFill/>
                  <a:prstDash val="solid"/>
                  <a:round/>
                  <a:headEnd type="none" w="med" len="med"/>
                  <a:tailEnd type="none" w="med" len="med"/>
                </a:ln>
                <a:solidFill>
                  <a:srgbClr val="002477"/>
                </a:solidFill>
                <a:uLnTx/>
                <a:uFillTx/>
                <a:latin typeface="+mn-lt"/>
                <a:ea typeface="+mn-ea"/>
                <a:cs typeface="Arial" panose="020B0604020202020204" pitchFamily="34" charset="0"/>
                <a:sym typeface="Wingdings" charset="2"/>
              </a:rPr>
              <a:t>To start the process, talk to your doctor or call the number on your ID card</a:t>
            </a:r>
          </a:p>
          <a:p>
            <a:pPr marL="0" marR="0" lvl="0" indent="0" algn="l" defTabSz="914377" fontAlgn="auto">
              <a:lnSpc>
                <a:spcPct val="100000"/>
              </a:lnSpc>
              <a:spcBef>
                <a:spcPts val="400"/>
              </a:spcBef>
              <a:spcAft>
                <a:spcPct val="0"/>
              </a:spcAft>
              <a:buSzTx/>
              <a:buNone/>
              <a:defRPr kumimoji="0" sz="1900" b="0" i="0" u="none" strike="noStrike" kern="1200" cap="none" spc="0" normalizeH="0" baseline="0" noProof="0">
                <a:ln w="9525" cap="flat" cmpd="sng" algn="ctr">
                  <a:noFill/>
                  <a:prstDash val="solid"/>
                  <a:round/>
                  <a:headEnd type="none" w="med" len="med"/>
                  <a:tailEnd type="none" w="med" len="med"/>
                </a:ln>
                <a:solidFill>
                  <a:srgbClr val="002477"/>
                </a:solidFill>
                <a:uLnTx/>
                <a:uFillTx/>
                <a:latin typeface="+mn-lt"/>
                <a:ea typeface="+mn-ea"/>
                <a:cs typeface="Arial" panose="020B0604020202020204" pitchFamily="34" charset="0"/>
                <a:sym typeface="Wingdings" charset="2"/>
              </a:defRPr>
            </a:pPr>
            <a:r>
              <a:rPr kumimoji="0" lang="en-US" sz="1500" b="1" i="0" u="none" strike="noStrike" kern="1200" cap="none" spc="0" normalizeH="0" baseline="0" noProof="0">
                <a:ln w="9525" cap="flat" cmpd="sng" algn="ctr">
                  <a:noFill/>
                  <a:prstDash val="solid"/>
                  <a:round/>
                  <a:headEnd type="none" w="med" len="med"/>
                  <a:tailEnd type="none" w="med" len="med"/>
                </a:ln>
                <a:solidFill>
                  <a:srgbClr val="002477"/>
                </a:solidFill>
                <a:uLnTx/>
                <a:uFillTx/>
                <a:latin typeface="+mn-lt"/>
                <a:ea typeface="+mn-ea"/>
                <a:cs typeface="Arial" panose="020B0604020202020204" pitchFamily="34" charset="0"/>
                <a:sym typeface="Wingdings" charset="2"/>
              </a:rPr>
              <a:t>Supply limits</a:t>
            </a:r>
          </a:p>
          <a:p>
            <a:pPr marL="122764" marR="0" lvl="0" indent="-122764" algn="l" defTabSz="914377" fontAlgn="auto">
              <a:lnSpc>
                <a:spcPct val="100000"/>
              </a:lnSpc>
              <a:spcBef>
                <a:spcPts val="400"/>
              </a:spcBef>
              <a:spcAft>
                <a:spcPct val="0"/>
              </a:spcAft>
              <a:buSzTx/>
              <a:buChar char="•"/>
              <a:defRPr kumimoji="0" sz="1900" b="0" i="0" u="none" strike="noStrike" kern="1200" cap="none" spc="0" normalizeH="0" baseline="0" noProof="0">
                <a:ln w="9525" cap="flat" cmpd="sng" algn="ctr">
                  <a:noFill/>
                  <a:prstDash val="solid"/>
                  <a:round/>
                  <a:headEnd type="none" w="med" len="med"/>
                  <a:tailEnd type="none" w="med" len="med"/>
                </a:ln>
                <a:solidFill>
                  <a:srgbClr val="002477"/>
                </a:solidFill>
                <a:uLnTx/>
                <a:uFillTx/>
                <a:latin typeface="+mn-lt"/>
                <a:ea typeface="+mn-ea"/>
                <a:cs typeface="Arial" panose="020B0604020202020204" pitchFamily="34" charset="0"/>
                <a:sym typeface="Wingdings" charset="2"/>
              </a:defRPr>
            </a:pPr>
            <a:r>
              <a:rPr kumimoji="0" lang="en-US" sz="1500" b="0" i="0" u="none" strike="noStrike" kern="1200" cap="none" spc="0" normalizeH="0" baseline="0" noProof="0">
                <a:ln w="9525" cap="flat" cmpd="sng" algn="ctr">
                  <a:noFill/>
                  <a:prstDash val="solid"/>
                  <a:round/>
                  <a:headEnd type="none" w="med" len="med"/>
                  <a:tailEnd type="none" w="med" len="med"/>
                </a:ln>
                <a:solidFill>
                  <a:srgbClr val="002477"/>
                </a:solidFill>
                <a:uLnTx/>
                <a:uFillTx/>
                <a:latin typeface="+mn-lt"/>
                <a:ea typeface="+mn-ea"/>
                <a:cs typeface="Arial" panose="020B0604020202020204" pitchFamily="34" charset="0"/>
                <a:sym typeface="Wingdings" charset="2"/>
              </a:rPr>
              <a:t>The largest quantity of medication covered per copayment or in a defined time period</a:t>
            </a:r>
          </a:p>
          <a:p>
            <a:pPr marL="122764" marR="0" lvl="0" indent="-122764" algn="l" defTabSz="914377" fontAlgn="auto">
              <a:lnSpc>
                <a:spcPct val="100000"/>
              </a:lnSpc>
              <a:spcBef>
                <a:spcPts val="400"/>
              </a:spcBef>
              <a:spcAft>
                <a:spcPts val="1200"/>
              </a:spcAft>
              <a:buSzTx/>
              <a:buChar char="•"/>
              <a:defRPr kumimoji="0" sz="1900" b="0" i="0" u="none" strike="noStrike" kern="1200" cap="none" spc="0" normalizeH="0" baseline="0" noProof="0">
                <a:ln w="9525" cap="flat" cmpd="sng" algn="ctr">
                  <a:noFill/>
                  <a:prstDash val="solid"/>
                  <a:round/>
                  <a:headEnd type="none" w="med" len="med"/>
                  <a:tailEnd type="none" w="med" len="med"/>
                </a:ln>
                <a:solidFill>
                  <a:srgbClr val="002477"/>
                </a:solidFill>
                <a:uLnTx/>
                <a:uFillTx/>
                <a:latin typeface="+mn-lt"/>
                <a:ea typeface="+mn-ea"/>
                <a:cs typeface="Arial" panose="020B0604020202020204" pitchFamily="34" charset="0"/>
                <a:sym typeface="Wingdings" charset="2"/>
              </a:defRPr>
            </a:pPr>
            <a:r>
              <a:rPr kumimoji="0" lang="en-US" sz="1500" b="0" i="0" u="none" strike="noStrike" kern="1200" cap="none" spc="0" normalizeH="0" baseline="0" noProof="0">
                <a:ln w="9525" cap="flat" cmpd="sng" algn="ctr">
                  <a:noFill/>
                  <a:prstDash val="solid"/>
                  <a:round/>
                  <a:headEnd type="none" w="med" len="med"/>
                  <a:tailEnd type="none" w="med" len="med"/>
                </a:ln>
                <a:solidFill>
                  <a:srgbClr val="002477"/>
                </a:solidFill>
                <a:uLnTx/>
                <a:uFillTx/>
                <a:latin typeface="+mn-lt"/>
                <a:ea typeface="+mn-ea"/>
                <a:cs typeface="Arial" panose="020B0604020202020204" pitchFamily="34" charset="0"/>
                <a:sym typeface="Wingdings" charset="2"/>
              </a:rPr>
              <a:t>Based on FDA guidelines for medication dosage, clinical guidelines or usage patterns</a:t>
            </a:r>
          </a:p>
          <a:p>
            <a:pPr marL="0" marR="0" lvl="0" indent="0" algn="l" defTabSz="914377" fontAlgn="auto">
              <a:lnSpc>
                <a:spcPct val="100000"/>
              </a:lnSpc>
              <a:spcBef>
                <a:spcPts val="400"/>
              </a:spcBef>
              <a:spcAft>
                <a:spcPct val="0"/>
              </a:spcAft>
              <a:buSzTx/>
              <a:buNone/>
              <a:defRPr kumimoji="0" sz="1900" b="0" i="0" u="none" strike="noStrike" kern="1200" cap="none" spc="0" normalizeH="0" baseline="0" noProof="0">
                <a:ln w="9525" cap="flat" cmpd="sng" algn="ctr">
                  <a:noFill/>
                  <a:prstDash val="solid"/>
                  <a:round/>
                  <a:headEnd type="none" w="med" len="med"/>
                  <a:tailEnd type="none" w="med" len="med"/>
                </a:ln>
                <a:solidFill>
                  <a:srgbClr val="002477"/>
                </a:solidFill>
                <a:uLnTx/>
                <a:uFillTx/>
                <a:latin typeface="+mn-lt"/>
                <a:ea typeface="+mn-ea"/>
                <a:cs typeface="Arial" panose="020B0604020202020204" pitchFamily="34" charset="0"/>
                <a:sym typeface="Wingdings" charset="2"/>
              </a:defRPr>
            </a:pPr>
            <a:r>
              <a:rPr kumimoji="0" lang="en-US" sz="1500" b="1" i="0" u="none" strike="noStrike" kern="1200" cap="none" spc="0" normalizeH="0" baseline="0" noProof="0">
                <a:ln w="9525" cap="flat" cmpd="sng" algn="ctr">
                  <a:noFill/>
                  <a:prstDash val="solid"/>
                  <a:round/>
                  <a:headEnd type="none" w="med" len="med"/>
                  <a:tailEnd type="none" w="med" len="med"/>
                </a:ln>
                <a:solidFill>
                  <a:srgbClr val="002477"/>
                </a:solidFill>
                <a:uLnTx/>
                <a:uFillTx/>
                <a:latin typeface="+mn-lt"/>
                <a:ea typeface="+mn-ea"/>
                <a:cs typeface="Arial" panose="020B0604020202020204" pitchFamily="34" charset="0"/>
                <a:sym typeface="Wingdings" charset="2"/>
              </a:rPr>
              <a:t>Step therapy*</a:t>
            </a:r>
          </a:p>
          <a:p>
            <a:pPr marL="122764" marR="0" lvl="0" indent="-122764" algn="l" defTabSz="914377" fontAlgn="auto">
              <a:lnSpc>
                <a:spcPct val="100000"/>
              </a:lnSpc>
              <a:spcBef>
                <a:spcPts val="400"/>
              </a:spcBef>
              <a:spcAft>
                <a:spcPct val="0"/>
              </a:spcAft>
              <a:buSzTx/>
              <a:buChar char="•"/>
              <a:defRPr kumimoji="0" sz="1900" b="0" i="0" u="none" strike="noStrike" kern="1200" cap="none" spc="0" normalizeH="0" baseline="0" noProof="0">
                <a:ln w="9525" cap="flat" cmpd="sng" algn="ctr">
                  <a:noFill/>
                  <a:prstDash val="solid"/>
                  <a:round/>
                  <a:headEnd type="none" w="med" len="med"/>
                  <a:tailEnd type="none" w="med" len="med"/>
                </a:ln>
                <a:solidFill>
                  <a:srgbClr val="002477"/>
                </a:solidFill>
                <a:uLnTx/>
                <a:uFillTx/>
                <a:latin typeface="+mn-lt"/>
                <a:ea typeface="+mn-ea"/>
                <a:cs typeface="Arial" panose="020B0604020202020204" pitchFamily="34" charset="0"/>
                <a:sym typeface="Wingdings" charset="2"/>
              </a:defRPr>
            </a:pPr>
            <a:r>
              <a:rPr kumimoji="0" lang="en-US" sz="1500" b="1" i="0" u="none" strike="noStrike" kern="1200" cap="none" spc="0" normalizeH="0" baseline="0" noProof="0">
                <a:ln w="9525" cap="flat" cmpd="sng" algn="ctr">
                  <a:noFill/>
                  <a:prstDash val="solid"/>
                  <a:round/>
                  <a:headEnd type="none" w="med" len="med"/>
                  <a:tailEnd type="none" w="med" len="med"/>
                </a:ln>
                <a:solidFill>
                  <a:srgbClr val="002477"/>
                </a:solidFill>
                <a:uLnTx/>
                <a:uFillTx/>
                <a:latin typeface="+mn-lt"/>
                <a:ea typeface="+mn-ea"/>
                <a:cs typeface="Arial" panose="020B0604020202020204" pitchFamily="34" charset="0"/>
                <a:sym typeface="Wingdings" charset="2"/>
              </a:rPr>
              <a:t>Step 1 Medications:</a:t>
            </a:r>
            <a:r>
              <a:rPr kumimoji="0" lang="en-US" sz="1500" b="0" i="0" u="none" strike="noStrike" kern="1200" cap="none" spc="0" normalizeH="0" baseline="0" noProof="0">
                <a:ln w="9525" cap="flat" cmpd="sng" algn="ctr">
                  <a:noFill/>
                  <a:prstDash val="solid"/>
                  <a:round/>
                  <a:headEnd type="none" w="med" len="med"/>
                  <a:tailEnd type="none" w="med" len="med"/>
                </a:ln>
                <a:solidFill>
                  <a:srgbClr val="002477"/>
                </a:solidFill>
                <a:uLnTx/>
                <a:uFillTx/>
                <a:latin typeface="+mn-lt"/>
                <a:ea typeface="+mn-ea"/>
                <a:cs typeface="Arial" panose="020B0604020202020204" pitchFamily="34" charset="0"/>
                <a:sym typeface="Wingdings" charset="2"/>
              </a:rPr>
              <a:t> Proven to be clinically similar </a:t>
            </a:r>
            <a:br>
              <a:rPr kumimoji="0" lang="en-US" sz="1500" b="0" i="0" u="none" strike="noStrike" kern="1200" cap="none" spc="0" normalizeH="0" baseline="0" noProof="0">
                <a:ln w="9525" cap="flat" cmpd="sng" algn="ctr">
                  <a:noFill/>
                  <a:prstDash val="solid"/>
                  <a:round/>
                  <a:headEnd type="none" w="med" len="med"/>
                  <a:tailEnd type="none" w="med" len="med"/>
                </a:ln>
                <a:solidFill>
                  <a:srgbClr val="002477"/>
                </a:solidFill>
                <a:uLnTx/>
                <a:uFillTx/>
                <a:latin typeface="+mn-lt"/>
                <a:ea typeface="+mn-ea"/>
                <a:cs typeface="Arial" panose="020B0604020202020204" pitchFamily="34" charset="0"/>
                <a:sym typeface="Wingdings" charset="2"/>
              </a:rPr>
            </a:br>
            <a:r>
              <a:rPr kumimoji="0" lang="en-US" sz="1500" b="0" i="0" u="none" strike="noStrike" kern="1200" cap="none" spc="0" normalizeH="0" baseline="0" noProof="0">
                <a:ln w="9525" cap="flat" cmpd="sng" algn="ctr">
                  <a:noFill/>
                  <a:prstDash val="solid"/>
                  <a:round/>
                  <a:headEnd type="none" w="med" len="med"/>
                  <a:tailEnd type="none" w="med" len="med"/>
                </a:ln>
                <a:solidFill>
                  <a:srgbClr val="002477"/>
                </a:solidFill>
                <a:uLnTx/>
                <a:uFillTx/>
                <a:latin typeface="+mn-lt"/>
                <a:ea typeface="+mn-ea"/>
                <a:cs typeface="Arial" panose="020B0604020202020204" pitchFamily="34" charset="0"/>
                <a:sym typeface="Wingdings" charset="2"/>
              </a:rPr>
              <a:t>and effective</a:t>
            </a:r>
          </a:p>
          <a:p>
            <a:pPr marL="122764" marR="0" lvl="0" indent="-122764" algn="l" defTabSz="914377" fontAlgn="auto">
              <a:lnSpc>
                <a:spcPct val="100000"/>
              </a:lnSpc>
              <a:spcBef>
                <a:spcPts val="400"/>
              </a:spcBef>
              <a:spcAft>
                <a:spcPts val="800"/>
              </a:spcAft>
              <a:buSzTx/>
              <a:buChar char="•"/>
              <a:defRPr kumimoji="0" sz="1900" b="0" i="0" u="none" strike="noStrike" kern="1200" cap="none" spc="0" normalizeH="0" baseline="0" noProof="0">
                <a:ln w="9525" cap="flat" cmpd="sng" algn="ctr">
                  <a:noFill/>
                  <a:prstDash val="solid"/>
                  <a:round/>
                  <a:headEnd type="none" w="med" len="med"/>
                  <a:tailEnd type="none" w="med" len="med"/>
                </a:ln>
                <a:solidFill>
                  <a:srgbClr val="002477"/>
                </a:solidFill>
                <a:uLnTx/>
                <a:uFillTx/>
                <a:latin typeface="+mn-lt"/>
                <a:ea typeface="+mn-ea"/>
                <a:cs typeface="Arial" panose="020B0604020202020204" pitchFamily="34" charset="0"/>
                <a:sym typeface="Wingdings" charset="2"/>
              </a:defRPr>
            </a:pPr>
            <a:r>
              <a:rPr kumimoji="0" lang="en-US" sz="1500" b="1" i="0" u="none" strike="noStrike" kern="1200" cap="none" spc="0" normalizeH="0" baseline="0" noProof="0">
                <a:ln w="9525" cap="flat" cmpd="sng" algn="ctr">
                  <a:noFill/>
                  <a:prstDash val="solid"/>
                  <a:round/>
                  <a:headEnd type="none" w="med" len="med"/>
                  <a:tailEnd type="none" w="med" len="med"/>
                </a:ln>
                <a:solidFill>
                  <a:srgbClr val="002477"/>
                </a:solidFill>
                <a:uLnTx/>
                <a:uFillTx/>
                <a:latin typeface="+mn-lt"/>
                <a:ea typeface="+mn-ea"/>
                <a:cs typeface="Arial" panose="020B0604020202020204" pitchFamily="34" charset="0"/>
                <a:sym typeface="Wingdings" charset="2"/>
              </a:rPr>
              <a:t>Step 2 Medications:</a:t>
            </a:r>
            <a:r>
              <a:rPr kumimoji="0" lang="en-US" sz="1500" b="0" i="0" u="none" strike="noStrike" kern="1200" cap="none" spc="0" normalizeH="0" baseline="0" noProof="0">
                <a:ln w="9525" cap="flat" cmpd="sng" algn="ctr">
                  <a:noFill/>
                  <a:prstDash val="solid"/>
                  <a:round/>
                  <a:headEnd type="none" w="med" len="med"/>
                  <a:tailEnd type="none" w="med" len="med"/>
                </a:ln>
                <a:solidFill>
                  <a:srgbClr val="002477"/>
                </a:solidFill>
                <a:uLnTx/>
                <a:uFillTx/>
                <a:latin typeface="+mn-lt"/>
                <a:ea typeface="+mn-ea"/>
                <a:cs typeface="Arial" panose="020B0604020202020204" pitchFamily="34" charset="0"/>
                <a:sym typeface="Wingdings" charset="2"/>
              </a:rPr>
              <a:t> Treats the same condition but may cost more</a:t>
            </a:r>
          </a:p>
        </p:txBody>
      </p:sp>
      <p:pic>
        <p:nvPicPr>
          <p:cNvPr id="9" name="Picture Placeholder 8" descr="A picture containing person, table, indoor, person&#10;&#10;Description automatically generated">
            <a:extLst>
              <a:ext uri="{FF2B5EF4-FFF2-40B4-BE49-F238E27FC236}">
                <a16:creationId xmlns:a16="http://schemas.microsoft.com/office/drawing/2014/main" id="{8359AE24-4C02-0245-B00F-55B0A70075B3}"/>
              </a:ext>
            </a:extLst>
          </p:cNvPr>
          <p:cNvPicPr>
            <a:picLocks noGrp="1" noChangeAspect="1"/>
          </p:cNvPicPr>
          <p:nvPr>
            <p:ph type="pic" sz="quarter" idx="14"/>
          </p:nvPr>
        </p:nvPicPr>
        <p:blipFill>
          <a:blip r:embed="rId3"/>
          <a:srcRect l="26725" t="6439" r="9237" b="11333"/>
          <a:stretch>
            <a:fillRect/>
          </a:stretch>
        </p:blipFill>
        <p:spPr>
          <a:xfrm>
            <a:off x="6212619" y="1462618"/>
            <a:ext cx="5369781" cy="4596329"/>
          </a:xfrm>
        </p:spPr>
      </p:pic>
      <p:sp>
        <p:nvSpPr>
          <p:cNvPr id="7" name="TextBox 6">
            <a:extLst>
              <a:ext uri="{FF2B5EF4-FFF2-40B4-BE49-F238E27FC236}">
                <a16:creationId xmlns:a16="http://schemas.microsoft.com/office/drawing/2014/main" id="{3D136C1A-B1A3-4B3F-8F31-AA10AC8638F2}"/>
              </a:ext>
            </a:extLst>
          </p:cNvPr>
          <p:cNvSpPr txBox="1"/>
          <p:nvPr/>
        </p:nvSpPr>
        <p:spPr>
          <a:xfrm>
            <a:off x="8281831" y="6329328"/>
            <a:ext cx="3300569" cy="207749"/>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gn="l" defTabSz="914377">
              <a:buNone/>
              <a:defRPr kumimoji="0" sz="1800" b="0" i="0" normalizeH="0" noProof="0">
                <a:uLnTx/>
                <a:uFillTx/>
                <a:latin typeface="+mn-lt"/>
                <a:ea typeface="+mn-ea"/>
                <a:cs typeface="+mn-cs"/>
              </a:defRPr>
            </a:pPr>
            <a:r>
              <a:rPr kumimoji="0" lang="en-US" sz="750" b="0" i="0" normalizeH="0" noProof="0">
                <a:solidFill>
                  <a:srgbClr val="000000"/>
                </a:solidFill>
                <a:uLnTx/>
                <a:uFillTx/>
                <a:latin typeface="+mn-lt"/>
                <a:ea typeface="+mn-ea"/>
                <a:cs typeface="+mn-cs"/>
              </a:rPr>
              <a:t>Optum Rx®  is an affiliate of United HealthCare Insurance Company</a:t>
            </a:r>
          </a:p>
        </p:txBody>
      </p:sp>
      <p:sp>
        <p:nvSpPr>
          <p:cNvPr id="8" name="Rectangle 7">
            <a:extLst>
              <a:ext uri="{FF2B5EF4-FFF2-40B4-BE49-F238E27FC236}">
                <a16:creationId xmlns:a16="http://schemas.microsoft.com/office/drawing/2014/main" id="{AF67F05A-3432-4B08-811A-EE75C5A9762C}"/>
              </a:ext>
            </a:extLst>
          </p:cNvPr>
          <p:cNvSpPr/>
          <p:nvPr/>
        </p:nvSpPr>
        <p:spPr>
          <a:xfrm>
            <a:off x="4011727" y="6335420"/>
            <a:ext cx="830677" cy="215444"/>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gn="l" defTabSz="914377">
              <a:buNone/>
              <a:defRPr kumimoji="0" sz="1800" b="0" i="0" normalizeH="0" noProof="0">
                <a:uLnTx/>
                <a:uFillTx/>
                <a:latin typeface="+mn-lt"/>
                <a:ea typeface="+mn-ea"/>
                <a:cs typeface="+mn-cs"/>
              </a:defRPr>
            </a:pPr>
            <a:r>
              <a:rPr kumimoji="0" lang="en-US" sz="800" b="0" i="0" normalizeH="0" noProof="0">
                <a:solidFill>
                  <a:schemeClr val="tx2"/>
                </a:solidFill>
                <a:uLnTx/>
                <a:uFillTx/>
                <a:latin typeface="Arial" panose="020B0604020202020204" pitchFamily="34" charset="0"/>
                <a:cs typeface="Arial" panose="020B0604020202020204" pitchFamily="34" charset="0"/>
              </a:rPr>
              <a:t>EI20445652.1</a:t>
            </a:r>
            <a:endParaRPr lang="en-US" sz="800"/>
          </a:p>
        </p:txBody>
      </p:sp>
    </p:spTree>
    <p:extLst>
      <p:ext uri="{BB962C8B-B14F-4D97-AF65-F5344CB8AC3E}">
        <p14:creationId xmlns:p14="http://schemas.microsoft.com/office/powerpoint/2010/main" val="1368623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1ADC56-1515-4016-9CE4-B542945FF958}"/>
              </a:ext>
            </a:extLst>
          </p:cNvPr>
          <p:cNvSpPr>
            <a:spLocks noGrp="1"/>
          </p:cNvSpPr>
          <p:nvPr>
            <p:ph type="title"/>
          </p:nvPr>
        </p:nvSpPr>
        <p:spPr/>
        <p:txBody>
          <a:bodyPr/>
          <a:lstStyle/>
          <a:p>
            <a:pPr marL="0" marR="0" lvl="0" indent="0" algn="l" defTabSz="914377" fontAlgn="auto">
              <a:lnSpc>
                <a:spcPct val="100000"/>
              </a:lnSpc>
              <a:spcBef>
                <a:spcPct val="0"/>
              </a:spcBef>
              <a:spcAft>
                <a:spcPct val="0"/>
              </a:spcAft>
              <a:buSzTx/>
              <a:buNone/>
              <a:defRPr kumimoji="0" sz="3200" b="1" i="0" u="none" strike="noStrike" kern="1200" cap="none" spc="0" normalizeH="0" baseline="0" noProof="0">
                <a:ln w="9525" cap="flat" cmpd="sng" algn="ctr">
                  <a:noFill/>
                  <a:prstDash val="solid"/>
                  <a:round/>
                  <a:headEnd type="none" w="med" len="med"/>
                  <a:tailEnd type="none" w="med" len="med"/>
                </a:ln>
                <a:solidFill>
                  <a:srgbClr val="002477"/>
                </a:solidFill>
                <a:uLnTx/>
                <a:uFillTx/>
                <a:latin typeface="+mj-lt"/>
                <a:ea typeface="+mj-ea"/>
                <a:cs typeface="+mj-cs"/>
                <a:sym typeface="Wingdings" charset="2"/>
              </a:defRPr>
            </a:pPr>
            <a:r>
              <a:rPr kumimoji="0" lang="en-US" sz="3200" b="1" i="0" u="none" strike="noStrike" kern="1200" cap="none" spc="0" normalizeH="0" baseline="0" noProof="0">
                <a:ln w="9525" cap="flat" cmpd="sng" algn="ctr">
                  <a:noFill/>
                  <a:prstDash val="solid"/>
                  <a:round/>
                  <a:headEnd type="none" w="med" len="med"/>
                  <a:tailEnd type="none" w="med" len="med"/>
                </a:ln>
                <a:solidFill>
                  <a:srgbClr val="002477"/>
                </a:solidFill>
                <a:uLnTx/>
                <a:uFillTx/>
                <a:latin typeface="+mj-lt"/>
                <a:ea typeface="+mj-ea"/>
                <a:cs typeface="+mj-cs"/>
                <a:sym typeface="Wingdings" charset="2"/>
              </a:rPr>
              <a:t>How prescriptions are covered</a:t>
            </a:r>
          </a:p>
        </p:txBody>
      </p:sp>
      <p:sp>
        <p:nvSpPr>
          <p:cNvPr id="3" name="Slide Number Placeholder 2">
            <a:extLst>
              <a:ext uri="{FF2B5EF4-FFF2-40B4-BE49-F238E27FC236}">
                <a16:creationId xmlns:a16="http://schemas.microsoft.com/office/drawing/2014/main" id="{8FB42625-F035-496C-A39B-56BAB6A2C4FE}"/>
              </a:ext>
            </a:extLst>
          </p:cNvPr>
          <p:cNvSpPr>
            <a:spLocks noGrp="1"/>
          </p:cNvSpPr>
          <p:nvPr>
            <p:ph type="sldNum" sz="quarter" idx="12"/>
          </p:nvPr>
        </p:nvSpPr>
        <p:spPr/>
        <p:txBody>
          <a:bodyPr/>
          <a:lstStyle/>
          <a:p>
            <a:pPr marL="0" algn="r" defTabSz="914377">
              <a:buNone/>
              <a:defRPr kumimoji="0" sz="1067" b="0" i="0" kern="1200" normalizeH="0" noProof="0">
                <a:solidFill>
                  <a:srgbClr val="002477"/>
                </a:solidFill>
                <a:uLnTx/>
                <a:uFillTx/>
                <a:latin typeface="Arial" panose="020B0604020202020204" pitchFamily="34" charset="0"/>
                <a:ea typeface="+mn-ea"/>
                <a:cs typeface="Arial" panose="020B0604020202020204" pitchFamily="34" charset="0"/>
              </a:defRPr>
            </a:pPr>
            <a:fld id="{66DE20E4-D496-034F-914D-F7F15B93E95B}" type="slidenum">
              <a:rPr kumimoji="0" lang="en-US" sz="1067" b="0" i="0" kern="1200" normalizeH="0" noProof="0" smtClean="0">
                <a:solidFill>
                  <a:srgbClr val="002477"/>
                </a:solidFill>
                <a:uLnTx/>
                <a:uFillTx/>
                <a:latin typeface="Arial" panose="020B0604020202020204" pitchFamily="34" charset="0"/>
                <a:ea typeface="+mn-ea"/>
                <a:cs typeface="Arial" panose="020B0604020202020204" pitchFamily="34" charset="0"/>
              </a:rPr>
              <a:t>19</a:t>
            </a:fld>
            <a:endParaRPr lang="en-US"/>
          </a:p>
        </p:txBody>
      </p:sp>
      <p:sp>
        <p:nvSpPr>
          <p:cNvPr id="7" name="TextBox 6">
            <a:extLst>
              <a:ext uri="{FF2B5EF4-FFF2-40B4-BE49-F238E27FC236}">
                <a16:creationId xmlns:a16="http://schemas.microsoft.com/office/drawing/2014/main" id="{7A8C5315-849B-42EF-A8DE-992DA8C65A8C}"/>
              </a:ext>
            </a:extLst>
          </p:cNvPr>
          <p:cNvSpPr txBox="1"/>
          <p:nvPr/>
        </p:nvSpPr>
        <p:spPr>
          <a:xfrm>
            <a:off x="1146585" y="3496977"/>
            <a:ext cx="2743200" cy="178510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gn="l" defTabSz="914377">
              <a:spcAft>
                <a:spcPts val="600"/>
              </a:spcAft>
              <a:buNone/>
              <a:defRPr kumimoji="0" sz="1800" b="0" i="0" normalizeH="0" noProof="0">
                <a:uLnTx/>
                <a:uFillTx/>
                <a:latin typeface="+mn-lt"/>
                <a:ea typeface="+mn-ea"/>
                <a:cs typeface="+mn-cs"/>
              </a:defRPr>
            </a:pPr>
            <a:r>
              <a:rPr kumimoji="0" lang="en-US" sz="1900" b="1" i="0" normalizeH="0" noProof="0">
                <a:uLnTx/>
                <a:uFillTx/>
                <a:ea typeface="+mn-lt"/>
                <a:cs typeface="+mn-lt"/>
              </a:rPr>
              <a:t>Tier 1</a:t>
            </a:r>
          </a:p>
          <a:p>
            <a:pPr marL="171450" indent="-171450" algn="l" defTabSz="914377">
              <a:spcAft>
                <a:spcPts val="600"/>
              </a:spcAft>
              <a:buFont typeface="Arial,Sans-Serif"/>
              <a:buChar char="•"/>
              <a:defRPr kumimoji="0" sz="1800" b="0" i="0" normalizeH="0" noProof="0">
                <a:uLnTx/>
                <a:uFillTx/>
                <a:latin typeface="+mn-lt"/>
                <a:ea typeface="+mn-ea"/>
                <a:cs typeface="+mn-cs"/>
              </a:defRPr>
            </a:pPr>
            <a:r>
              <a:rPr kumimoji="0" lang="en-US" sz="1900" b="0" i="0" normalizeH="0" noProof="0">
                <a:uLnTx/>
                <a:uFillTx/>
                <a:ea typeface="+mn-lt"/>
                <a:cs typeface="+mn-lt"/>
              </a:rPr>
              <a:t>Lower-cost medications </a:t>
            </a:r>
            <a:endParaRPr lang="en-US">
              <a:cs typeface="Arial" panose="020B0604020202020204" pitchFamily="34" charset="0"/>
            </a:endParaRPr>
          </a:p>
          <a:p>
            <a:pPr marL="171450" indent="-171450" algn="l" defTabSz="914377">
              <a:spcAft>
                <a:spcPts val="600"/>
              </a:spcAft>
              <a:buFont typeface="Arial,Sans-Serif"/>
              <a:buChar char="•"/>
              <a:defRPr kumimoji="0" sz="1800" b="0" i="0" normalizeH="0" noProof="0">
                <a:uLnTx/>
                <a:uFillTx/>
                <a:latin typeface="+mn-lt"/>
                <a:ea typeface="+mn-ea"/>
                <a:cs typeface="+mn-cs"/>
              </a:defRPr>
            </a:pPr>
            <a:r>
              <a:rPr kumimoji="0" lang="en-US" sz="1900" b="0" i="0" normalizeH="0" noProof="0">
                <a:uLnTx/>
                <a:uFillTx/>
                <a:ea typeface="+mn-lt"/>
                <a:cs typeface="+mn-lt"/>
              </a:rPr>
              <a:t>Highest overall value</a:t>
            </a:r>
          </a:p>
          <a:p>
            <a:pPr marL="171450" indent="-171450" algn="l" defTabSz="914377">
              <a:spcAft>
                <a:spcPts val="600"/>
              </a:spcAft>
              <a:buFont typeface="Arial,Sans-Serif"/>
              <a:buChar char="•"/>
              <a:defRPr kumimoji="0" sz="1800" b="0" i="0" normalizeH="0" noProof="0">
                <a:uLnTx/>
                <a:uFillTx/>
                <a:latin typeface="+mn-lt"/>
                <a:ea typeface="+mn-ea"/>
                <a:cs typeface="+mn-cs"/>
              </a:defRPr>
            </a:pPr>
            <a:r>
              <a:rPr kumimoji="0" lang="en-US" sz="1900" b="0" i="0" normalizeH="0" noProof="0">
                <a:uLnTx/>
                <a:uFillTx/>
                <a:ea typeface="+mn-lt"/>
                <a:cs typeface="+mn-lt"/>
              </a:rPr>
              <a:t>Mostly generics</a:t>
            </a:r>
            <a:endParaRPr lang="en-US">
              <a:cs typeface="Arial" panose="020B0604020202020204" pitchFamily="34" charset="0"/>
            </a:endParaRPr>
          </a:p>
        </p:txBody>
      </p:sp>
      <p:sp>
        <p:nvSpPr>
          <p:cNvPr id="8" name="TextBox 7">
            <a:extLst>
              <a:ext uri="{FF2B5EF4-FFF2-40B4-BE49-F238E27FC236}">
                <a16:creationId xmlns:a16="http://schemas.microsoft.com/office/drawing/2014/main" id="{95647E88-CF02-42FB-B520-1027E10D2CB6}"/>
              </a:ext>
            </a:extLst>
          </p:cNvPr>
          <p:cNvSpPr txBox="1"/>
          <p:nvPr/>
        </p:nvSpPr>
        <p:spPr>
          <a:xfrm>
            <a:off x="8393249" y="3496293"/>
            <a:ext cx="2708703" cy="213904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gn="l" defTabSz="914377">
              <a:spcAft>
                <a:spcPts val="600"/>
              </a:spcAft>
              <a:buNone/>
              <a:defRPr kumimoji="0" sz="1800" b="0" i="0" normalizeH="0" noProof="0">
                <a:uLnTx/>
                <a:uFillTx/>
                <a:latin typeface="+mn-lt"/>
                <a:ea typeface="+mn-ea"/>
                <a:cs typeface="+mn-cs"/>
              </a:defRPr>
            </a:pPr>
            <a:r>
              <a:rPr kumimoji="0" lang="en-US" sz="1900" b="1" i="0" normalizeH="0" noProof="0">
                <a:uLnTx/>
                <a:uFillTx/>
                <a:ea typeface="+mn-lt"/>
                <a:cs typeface="+mn-lt"/>
              </a:rPr>
              <a:t>Tier 3</a:t>
            </a:r>
            <a:endParaRPr lang="en-US" sz="1900">
              <a:ea typeface="+mn-lt"/>
              <a:cs typeface="+mn-lt"/>
            </a:endParaRPr>
          </a:p>
          <a:p>
            <a:pPr marL="171450" indent="-171450" algn="l" defTabSz="914377">
              <a:spcAft>
                <a:spcPts val="600"/>
              </a:spcAft>
              <a:buFont typeface="Arial,Sans-Serif"/>
              <a:buChar char="•"/>
              <a:defRPr kumimoji="0" sz="1800" b="0" i="0" normalizeH="0" noProof="0">
                <a:uLnTx/>
                <a:uFillTx/>
                <a:latin typeface="+mn-lt"/>
                <a:ea typeface="+mn-ea"/>
                <a:cs typeface="+mn-cs"/>
              </a:defRPr>
            </a:pPr>
            <a:r>
              <a:rPr kumimoji="0" lang="en-US" sz="1900" b="0" i="0" normalizeH="0" noProof="0">
                <a:uLnTx/>
                <a:uFillTx/>
                <a:ea typeface="+mn-lt"/>
                <a:cs typeface="+mn-lt"/>
              </a:rPr>
              <a:t>Higher-cost medications</a:t>
            </a:r>
          </a:p>
          <a:p>
            <a:pPr marL="171450" indent="-171450" algn="l" defTabSz="914377">
              <a:spcAft>
                <a:spcPts val="600"/>
              </a:spcAft>
              <a:buFont typeface="Arial,Sans-Serif"/>
              <a:buChar char="•"/>
              <a:defRPr kumimoji="0" sz="1800" b="0" i="0" normalizeH="0" noProof="0">
                <a:uLnTx/>
                <a:uFillTx/>
                <a:latin typeface="+mn-lt"/>
                <a:ea typeface="+mn-ea"/>
                <a:cs typeface="+mn-cs"/>
              </a:defRPr>
            </a:pPr>
            <a:r>
              <a:rPr kumimoji="0" lang="en-US" sz="1900" b="0" i="0" normalizeH="0" noProof="0">
                <a:uLnTx/>
                <a:uFillTx/>
                <a:ea typeface="+mn-lt"/>
                <a:cs typeface="+mn-lt"/>
              </a:rPr>
              <a:t>Lowest overall value</a:t>
            </a:r>
          </a:p>
          <a:p>
            <a:pPr marL="171450" indent="-171450" algn="l" defTabSz="914377">
              <a:spcAft>
                <a:spcPts val="600"/>
              </a:spcAft>
              <a:buFont typeface="Arial,Sans-Serif"/>
              <a:buChar char="•"/>
              <a:defRPr kumimoji="0" sz="1800" b="0" i="0" normalizeH="0" noProof="0">
                <a:uLnTx/>
                <a:uFillTx/>
                <a:latin typeface="+mn-lt"/>
                <a:ea typeface="+mn-ea"/>
                <a:cs typeface="+mn-cs"/>
              </a:defRPr>
            </a:pPr>
            <a:r>
              <a:rPr kumimoji="0" lang="en-US" sz="1900" b="0" i="0" normalizeH="0" noProof="0">
                <a:uLnTx/>
                <a:uFillTx/>
                <a:ea typeface="+mn-lt"/>
                <a:cs typeface="+mn-lt"/>
              </a:rPr>
              <a:t>Mostly brands</a:t>
            </a:r>
          </a:p>
          <a:p>
            <a:pPr marL="0" algn="l" defTabSz="914377">
              <a:buNone/>
              <a:defRPr kumimoji="0" sz="1800" b="0" i="0" normalizeH="0" noProof="0">
                <a:uLnTx/>
                <a:uFillTx/>
                <a:latin typeface="+mn-lt"/>
                <a:ea typeface="+mn-ea"/>
                <a:cs typeface="+mn-cs"/>
              </a:defRPr>
            </a:pPr>
            <a:endParaRPr lang="en-US">
              <a:cs typeface="Arial" panose="020B0604020202020204" pitchFamily="34" charset="0"/>
            </a:endParaRPr>
          </a:p>
        </p:txBody>
      </p:sp>
      <p:sp>
        <p:nvSpPr>
          <p:cNvPr id="9" name="TextBox 8">
            <a:extLst>
              <a:ext uri="{FF2B5EF4-FFF2-40B4-BE49-F238E27FC236}">
                <a16:creationId xmlns:a16="http://schemas.microsoft.com/office/drawing/2014/main" id="{36074756-4046-44B7-A804-7FDA735A01C9}"/>
              </a:ext>
            </a:extLst>
          </p:cNvPr>
          <p:cNvSpPr txBox="1"/>
          <p:nvPr/>
        </p:nvSpPr>
        <p:spPr>
          <a:xfrm>
            <a:off x="4722933" y="3495476"/>
            <a:ext cx="2743200" cy="178510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gn="l" defTabSz="914377">
              <a:spcAft>
                <a:spcPts val="600"/>
              </a:spcAft>
              <a:buNone/>
              <a:defRPr kumimoji="0" sz="1800" b="0" i="0" normalizeH="0" noProof="0">
                <a:uLnTx/>
                <a:uFillTx/>
                <a:latin typeface="+mn-lt"/>
                <a:ea typeface="+mn-ea"/>
                <a:cs typeface="+mn-cs"/>
              </a:defRPr>
            </a:pPr>
            <a:r>
              <a:rPr kumimoji="0" lang="en-US" sz="1900" b="1" i="0" normalizeH="0" noProof="0">
                <a:uLnTx/>
                <a:uFillTx/>
                <a:ea typeface="+mn-lt"/>
                <a:cs typeface="+mn-lt"/>
              </a:rPr>
              <a:t>Tier 2</a:t>
            </a:r>
            <a:endParaRPr lang="en-US" sz="1900">
              <a:ea typeface="+mn-lt"/>
              <a:cs typeface="+mn-lt"/>
            </a:endParaRPr>
          </a:p>
          <a:p>
            <a:pPr marL="171450" indent="-171450" algn="l" defTabSz="914377">
              <a:spcAft>
                <a:spcPts val="600"/>
              </a:spcAft>
              <a:buFont typeface="Arial,Sans-Serif"/>
              <a:buChar char="•"/>
              <a:defRPr kumimoji="0" sz="1800" b="0" i="0" normalizeH="0" noProof="0">
                <a:uLnTx/>
                <a:uFillTx/>
                <a:latin typeface="+mn-lt"/>
                <a:ea typeface="+mn-ea"/>
                <a:cs typeface="+mn-cs"/>
              </a:defRPr>
            </a:pPr>
            <a:r>
              <a:rPr kumimoji="0" lang="en-US" sz="1900" b="0" i="0" normalizeH="0" noProof="0">
                <a:uLnTx/>
                <a:uFillTx/>
                <a:ea typeface="+mn-lt"/>
                <a:cs typeface="+mn-lt"/>
              </a:rPr>
              <a:t>Mid-range cost</a:t>
            </a:r>
          </a:p>
          <a:p>
            <a:pPr marL="171450" indent="-171450" algn="l" defTabSz="914377">
              <a:spcAft>
                <a:spcPts val="600"/>
              </a:spcAft>
              <a:buFont typeface="Arial,Sans-Serif"/>
              <a:buChar char="•"/>
              <a:defRPr kumimoji="0" sz="1800" b="0" i="0" normalizeH="0" noProof="0">
                <a:uLnTx/>
                <a:uFillTx/>
                <a:latin typeface="+mn-lt"/>
                <a:ea typeface="+mn-ea"/>
                <a:cs typeface="+mn-cs"/>
              </a:defRPr>
            </a:pPr>
            <a:r>
              <a:rPr kumimoji="0" lang="en-US" sz="1900" b="0" i="0" normalizeH="0" noProof="0">
                <a:uLnTx/>
                <a:uFillTx/>
                <a:ea typeface="+mn-lt"/>
                <a:cs typeface="+mn-lt"/>
              </a:rPr>
              <a:t>Good overall value</a:t>
            </a:r>
          </a:p>
          <a:p>
            <a:pPr marL="171450" indent="-171450" algn="l" defTabSz="914377">
              <a:spcAft>
                <a:spcPts val="600"/>
              </a:spcAft>
              <a:buFont typeface="Arial,Sans-Serif"/>
              <a:buChar char="•"/>
              <a:defRPr kumimoji="0" sz="1800" b="0" i="0" normalizeH="0" noProof="0">
                <a:uLnTx/>
                <a:uFillTx/>
                <a:latin typeface="+mn-lt"/>
                <a:ea typeface="+mn-ea"/>
                <a:cs typeface="+mn-cs"/>
              </a:defRPr>
            </a:pPr>
            <a:r>
              <a:rPr kumimoji="0" lang="en-US" sz="1900" b="0" i="0" normalizeH="0" noProof="0">
                <a:uLnTx/>
                <a:uFillTx/>
                <a:ea typeface="+mn-lt"/>
                <a:cs typeface="+mn-lt"/>
              </a:rPr>
              <a:t>Mix of brands </a:t>
            </a:r>
            <a:br>
              <a:rPr kumimoji="0" lang="en-US" sz="1900" b="0" i="0" normalizeH="0" noProof="0">
                <a:uLnTx/>
                <a:uFillTx/>
                <a:ea typeface="+mn-lt"/>
                <a:cs typeface="+mn-lt"/>
              </a:rPr>
            </a:br>
            <a:r>
              <a:rPr kumimoji="0" lang="en-US" sz="1900" b="0" i="0" normalizeH="0" noProof="0">
                <a:uLnTx/>
                <a:uFillTx/>
                <a:ea typeface="+mn-lt"/>
                <a:cs typeface="+mn-lt"/>
              </a:rPr>
              <a:t>and generics</a:t>
            </a:r>
            <a:endParaRPr lang="en-US">
              <a:cs typeface="Arial" panose="020B0604020202020204" pitchFamily="34" charset="0"/>
            </a:endParaRPr>
          </a:p>
        </p:txBody>
      </p:sp>
      <p:sp>
        <p:nvSpPr>
          <p:cNvPr id="17" name="Google Shape;777;p81">
            <a:extLst>
              <a:ext uri="{FF2B5EF4-FFF2-40B4-BE49-F238E27FC236}">
                <a16:creationId xmlns:a16="http://schemas.microsoft.com/office/drawing/2014/main" id="{771BB4DC-D183-9849-9B07-E6A790D46B5A}"/>
              </a:ext>
            </a:extLst>
          </p:cNvPr>
          <p:cNvSpPr/>
          <p:nvPr/>
        </p:nvSpPr>
        <p:spPr>
          <a:xfrm>
            <a:off x="1146590" y="2741813"/>
            <a:ext cx="9737007" cy="480344"/>
          </a:xfrm>
          <a:custGeom>
            <a:avLst/>
            <a:gdLst/>
            <a:ahLst/>
            <a:cxnLst/>
            <a:rect l="l" t="t" r="r" b="b"/>
            <a:pathLst>
              <a:path w="366459" h="42927" extrusionOk="0">
                <a:moveTo>
                  <a:pt x="0" y="0"/>
                </a:moveTo>
                <a:lnTo>
                  <a:pt x="0" y="42927"/>
                </a:lnTo>
                <a:lnTo>
                  <a:pt x="366459" y="42927"/>
                </a:lnTo>
                <a:close/>
              </a:path>
            </a:pathLst>
          </a:custGeom>
          <a:solidFill>
            <a:schemeClr val="accent3"/>
          </a:solidFill>
          <a:ln>
            <a:noFill/>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gn="l" defTabSz="914377">
              <a:buNone/>
              <a:defRPr kumimoji="0" sz="1800" b="0" i="0" normalizeH="0" noProof="0">
                <a:uLnTx/>
                <a:uFillTx/>
                <a:latin typeface="+mn-lt"/>
                <a:ea typeface="+mn-ea"/>
                <a:cs typeface="+mn-cs"/>
              </a:defRPr>
            </a:pPr>
            <a:endParaRPr/>
          </a:p>
        </p:txBody>
      </p:sp>
      <p:sp>
        <p:nvSpPr>
          <p:cNvPr id="18" name="Google Shape;778;p81">
            <a:extLst>
              <a:ext uri="{FF2B5EF4-FFF2-40B4-BE49-F238E27FC236}">
                <a16:creationId xmlns:a16="http://schemas.microsoft.com/office/drawing/2014/main" id="{E3F4033A-F94D-3C4E-AFAD-0EFFCFC7591E}"/>
              </a:ext>
            </a:extLst>
          </p:cNvPr>
          <p:cNvSpPr/>
          <p:nvPr/>
        </p:nvSpPr>
        <p:spPr>
          <a:xfrm rot="10800000">
            <a:off x="1146584" y="2741809"/>
            <a:ext cx="9737005" cy="480354"/>
          </a:xfrm>
          <a:custGeom>
            <a:avLst/>
            <a:gdLst/>
            <a:ahLst/>
            <a:cxnLst/>
            <a:rect l="l" t="t" r="r" b="b"/>
            <a:pathLst>
              <a:path w="366459" h="42927" extrusionOk="0">
                <a:moveTo>
                  <a:pt x="0" y="0"/>
                </a:moveTo>
                <a:lnTo>
                  <a:pt x="0" y="42927"/>
                </a:lnTo>
                <a:lnTo>
                  <a:pt x="366459" y="42927"/>
                </a:lnTo>
                <a:close/>
              </a:path>
            </a:pathLst>
          </a:custGeom>
          <a:solidFill>
            <a:srgbClr val="122377"/>
          </a:solidFill>
          <a:ln>
            <a:noFill/>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gn="l" defTabSz="914377">
              <a:buNone/>
              <a:defRPr kumimoji="0" sz="1800" b="0" i="0" normalizeH="0" noProof="0">
                <a:uLnTx/>
                <a:uFillTx/>
                <a:latin typeface="+mn-lt"/>
                <a:ea typeface="+mn-ea"/>
                <a:cs typeface="+mn-cs"/>
              </a:defRPr>
            </a:pPr>
            <a:endParaRPr/>
          </a:p>
        </p:txBody>
      </p:sp>
      <p:sp>
        <p:nvSpPr>
          <p:cNvPr id="19" name="Google Shape;779;p81">
            <a:extLst>
              <a:ext uri="{FF2B5EF4-FFF2-40B4-BE49-F238E27FC236}">
                <a16:creationId xmlns:a16="http://schemas.microsoft.com/office/drawing/2014/main" id="{5572207A-81E8-974C-909E-AD731F4BEC57}"/>
              </a:ext>
            </a:extLst>
          </p:cNvPr>
          <p:cNvSpPr txBox="1"/>
          <p:nvPr/>
        </p:nvSpPr>
        <p:spPr>
          <a:xfrm>
            <a:off x="1255728" y="2955977"/>
            <a:ext cx="2428356" cy="323002"/>
          </a:xfrm>
          <a:prstGeom prst="rect">
            <a:avLst/>
          </a:prstGeom>
          <a:noFill/>
          <a:ln>
            <a:noFill/>
          </a:ln>
        </p:spPr>
        <p:txBody>
          <a:bodyPr spcFirstLastPara="1" wrap="square" lIns="0" tIns="0" rIns="0" bIns="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l" defTabSz="914377" rtl="0">
              <a:spcBef>
                <a:spcPct val="0"/>
              </a:spcBef>
              <a:spcAft>
                <a:spcPct val="0"/>
              </a:spcAft>
              <a:buNone/>
              <a:defRPr kumimoji="0" sz="1800" b="0" i="0" normalizeH="0" noProof="0">
                <a:uLnTx/>
                <a:uFillTx/>
                <a:latin typeface="+mn-lt"/>
                <a:ea typeface="+mn-ea"/>
                <a:cs typeface="+mn-cs"/>
              </a:defRPr>
            </a:pPr>
            <a:r>
              <a:rPr kumimoji="0" lang="en" sz="1200" b="1" i="0" normalizeH="0" noProof="0">
                <a:solidFill>
                  <a:srgbClr val="122377"/>
                </a:solidFill>
                <a:uLnTx/>
                <a:uFillTx/>
                <a:latin typeface="+mn-lt"/>
                <a:ea typeface="+mn-ea"/>
                <a:cs typeface="+mn-cs"/>
              </a:rPr>
              <a:t>Value</a:t>
            </a:r>
            <a:endParaRPr sz="1200" b="1">
              <a:solidFill>
                <a:srgbClr val="122377"/>
              </a:solidFill>
            </a:endParaRPr>
          </a:p>
        </p:txBody>
      </p:sp>
      <p:sp>
        <p:nvSpPr>
          <p:cNvPr id="21" name="Google Shape;779;p81">
            <a:extLst>
              <a:ext uri="{FF2B5EF4-FFF2-40B4-BE49-F238E27FC236}">
                <a16:creationId xmlns:a16="http://schemas.microsoft.com/office/drawing/2014/main" id="{C1D57B7E-DE42-CF4A-B71C-135FC41E24C1}"/>
              </a:ext>
            </a:extLst>
          </p:cNvPr>
          <p:cNvSpPr txBox="1"/>
          <p:nvPr/>
        </p:nvSpPr>
        <p:spPr>
          <a:xfrm>
            <a:off x="9394135" y="2813360"/>
            <a:ext cx="1368851" cy="323002"/>
          </a:xfrm>
          <a:prstGeom prst="rect">
            <a:avLst/>
          </a:prstGeom>
          <a:noFill/>
          <a:ln>
            <a:noFill/>
          </a:ln>
        </p:spPr>
        <p:txBody>
          <a:bodyPr spcFirstLastPara="1" wrap="square" lIns="0" tIns="0" rIns="0" bIns="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r" defTabSz="914377" rtl="0">
              <a:spcBef>
                <a:spcPct val="0"/>
              </a:spcBef>
              <a:spcAft>
                <a:spcPct val="0"/>
              </a:spcAft>
              <a:buNone/>
              <a:defRPr kumimoji="0" sz="1800" b="0" i="0" normalizeH="0" noProof="0">
                <a:uLnTx/>
                <a:uFillTx/>
                <a:latin typeface="+mn-lt"/>
                <a:ea typeface="+mn-ea"/>
                <a:cs typeface="+mn-cs"/>
              </a:defRPr>
            </a:pPr>
            <a:r>
              <a:rPr kumimoji="0" lang="en" sz="1200" b="1" i="0" normalizeH="0" noProof="0">
                <a:solidFill>
                  <a:schemeClr val="bg1"/>
                </a:solidFill>
                <a:uLnTx/>
                <a:uFillTx/>
                <a:latin typeface="+mn-lt"/>
                <a:ea typeface="+mn-ea"/>
                <a:cs typeface="+mn-cs"/>
              </a:rPr>
              <a:t>Cost</a:t>
            </a:r>
            <a:endParaRPr sz="1200" b="1">
              <a:solidFill>
                <a:schemeClr val="bg1"/>
              </a:solidFill>
            </a:endParaRPr>
          </a:p>
        </p:txBody>
      </p:sp>
      <p:sp>
        <p:nvSpPr>
          <p:cNvPr id="13" name="TextBox 12">
            <a:extLst>
              <a:ext uri="{FF2B5EF4-FFF2-40B4-BE49-F238E27FC236}">
                <a16:creationId xmlns:a16="http://schemas.microsoft.com/office/drawing/2014/main" id="{62B3408E-B3F0-4B4C-99F4-220BA192E856}"/>
              </a:ext>
            </a:extLst>
          </p:cNvPr>
          <p:cNvSpPr txBox="1"/>
          <p:nvPr/>
        </p:nvSpPr>
        <p:spPr>
          <a:xfrm>
            <a:off x="8234797" y="6329328"/>
            <a:ext cx="3376048" cy="207749"/>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gn="l" defTabSz="914377">
              <a:buNone/>
              <a:defRPr kumimoji="0" sz="1800" b="0" i="0" normalizeH="0" noProof="0">
                <a:uLnTx/>
                <a:uFillTx/>
                <a:latin typeface="+mn-lt"/>
                <a:ea typeface="+mn-ea"/>
                <a:cs typeface="+mn-cs"/>
              </a:defRPr>
            </a:pPr>
            <a:r>
              <a:rPr kumimoji="0" lang="en-US" sz="750" b="0" i="0" normalizeH="0" noProof="0">
                <a:solidFill>
                  <a:srgbClr val="000000"/>
                </a:solidFill>
                <a:uLnTx/>
                <a:uFillTx/>
                <a:latin typeface="+mn-lt"/>
                <a:ea typeface="+mn-ea"/>
                <a:cs typeface="+mn-cs"/>
              </a:rPr>
              <a:t>Optum Rx®  is an affiliate of United HealthCare Insurance Company</a:t>
            </a:r>
          </a:p>
        </p:txBody>
      </p:sp>
      <p:sp>
        <p:nvSpPr>
          <p:cNvPr id="14" name="Text Placeholder 5">
            <a:extLst>
              <a:ext uri="{FF2B5EF4-FFF2-40B4-BE49-F238E27FC236}">
                <a16:creationId xmlns:a16="http://schemas.microsoft.com/office/drawing/2014/main" id="{C6D0854F-D10C-4228-B4A8-5ABED81C7223}"/>
              </a:ext>
            </a:extLst>
          </p:cNvPr>
          <p:cNvSpPr txBox="1"/>
          <p:nvPr/>
        </p:nvSpPr>
        <p:spPr>
          <a:xfrm>
            <a:off x="500063" y="1525589"/>
            <a:ext cx="11110912" cy="914400"/>
          </a:xfrm>
          <a:prstGeom prst="rect">
            <a:avLst/>
          </a:prstGeom>
        </p:spPr>
        <p:txBody>
          <a:bodyPr vert="horz" lIns="91440" tIns="45720" rIns="91440" bIns="45720" rtlCol="0" anchor="t">
            <a:noAutofit/>
          </a:bodyPr>
          <a:lstStyle>
            <a:defPPr>
              <a:defRPr lang="en-US"/>
            </a:defPPr>
            <a:lvl1pPr marL="156629" indent="-156629" algn="l" defTabSz="914377" rtl="0" eaLnBrk="1" latinLnBrk="0" hangingPunct="1">
              <a:lnSpc>
                <a:spcPct val="90000"/>
              </a:lnSpc>
              <a:spcBef>
                <a:spcPts val="400"/>
              </a:spcBef>
              <a:spcAft>
                <a:spcPts val="800"/>
              </a:spcAft>
              <a:buClr>
                <a:schemeClr val="accent1"/>
              </a:buClr>
              <a:buFont typeface="Arial" panose="020B0604020202020204" pitchFamily="34" charset="0"/>
              <a:buChar char="•"/>
              <a:defRPr sz="1900" b="0" i="0" kern="1200">
                <a:solidFill>
                  <a:schemeClr val="accent1"/>
                </a:solidFill>
                <a:latin typeface="+mn-lt"/>
                <a:ea typeface="+mn-ea"/>
                <a:cs typeface="Arial" panose="020B0604020202020204" pitchFamily="34" charset="0"/>
              </a:defRPr>
            </a:lvl1pPr>
            <a:lvl2pPr marL="292093" indent="-135463" algn="l" defTabSz="914377" rtl="0" eaLnBrk="1" latinLnBrk="0" hangingPunct="1">
              <a:lnSpc>
                <a:spcPct val="90000"/>
              </a:lnSpc>
              <a:spcBef>
                <a:spcPct val="0"/>
              </a:spcBef>
              <a:spcAft>
                <a:spcPts val="800"/>
              </a:spcAft>
              <a:buClr>
                <a:schemeClr val="accent1"/>
              </a:buClr>
              <a:buFont typeface="System Font Regular"/>
              <a:buChar char="-"/>
              <a:defRPr sz="1900" b="0" i="0" kern="1200">
                <a:solidFill>
                  <a:schemeClr val="accent1"/>
                </a:solidFill>
                <a:latin typeface="+mn-lt"/>
                <a:ea typeface="+mn-ea"/>
                <a:cs typeface="Arial" panose="020B0604020202020204" pitchFamily="34" charset="0"/>
              </a:defRPr>
            </a:lvl2pPr>
            <a:lvl3pPr marL="438140" indent="-135463" algn="l" defTabSz="914377" rtl="0" eaLnBrk="1" latinLnBrk="0" hangingPunct="1">
              <a:lnSpc>
                <a:spcPct val="90000"/>
              </a:lnSpc>
              <a:spcBef>
                <a:spcPct val="0"/>
              </a:spcBef>
              <a:spcAft>
                <a:spcPts val="800"/>
              </a:spcAft>
              <a:buClr>
                <a:schemeClr val="accent1"/>
              </a:buClr>
              <a:buFont typeface="Arial" panose="020B0604020202020204" pitchFamily="34" charset="0"/>
              <a:buChar char="•"/>
              <a:defRPr sz="1600" b="0" i="0" kern="1200">
                <a:solidFill>
                  <a:schemeClr val="accent1"/>
                </a:solidFill>
                <a:latin typeface="+mn-lt"/>
                <a:ea typeface="+mn-ea"/>
                <a:cs typeface="Arial" panose="020B0604020202020204" pitchFamily="34" charset="0"/>
              </a:defRPr>
            </a:lvl3pPr>
            <a:lvl4pPr marL="535504" indent="-97364" algn="l" defTabSz="914377" rtl="0" eaLnBrk="1" latinLnBrk="0" hangingPunct="1">
              <a:lnSpc>
                <a:spcPct val="90000"/>
              </a:lnSpc>
              <a:spcBef>
                <a:spcPct val="0"/>
              </a:spcBef>
              <a:spcAft>
                <a:spcPts val="800"/>
              </a:spcAft>
              <a:buClr>
                <a:schemeClr val="accent1"/>
              </a:buClr>
              <a:buFont typeface="System Font Regular"/>
              <a:buChar char="-"/>
              <a:defRPr sz="1500" b="0" i="0" kern="1200">
                <a:solidFill>
                  <a:schemeClr val="accent1"/>
                </a:solidFill>
                <a:latin typeface="+mn-lt"/>
                <a:ea typeface="+mn-ea"/>
                <a:cs typeface="Arial" panose="020B0604020202020204" pitchFamily="34" charset="0"/>
              </a:defRPr>
            </a:lvl4pPr>
            <a:lvl5pPr marL="694249" indent="-135463" algn="l" defTabSz="914377" rtl="0" eaLnBrk="1" latinLnBrk="0" hangingPunct="1">
              <a:lnSpc>
                <a:spcPct val="90000"/>
              </a:lnSpc>
              <a:spcBef>
                <a:spcPct val="0"/>
              </a:spcBef>
              <a:spcAft>
                <a:spcPts val="800"/>
              </a:spcAft>
              <a:buClr>
                <a:schemeClr val="accent1"/>
              </a:buClr>
              <a:buFont typeface="Arial" panose="020B0604020202020204" pitchFamily="34" charset="0"/>
              <a:buChar char="•"/>
              <a:defRPr sz="1400" b="0" i="0" kern="1200">
                <a:solidFill>
                  <a:schemeClr val="accent1"/>
                </a:solidFill>
                <a:latin typeface="+mn-lt"/>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defTabSz="914377">
              <a:lnSpc>
                <a:spcPct val="90000"/>
              </a:lnSpc>
              <a:spcBef>
                <a:spcPts val="400"/>
              </a:spcBef>
              <a:spcAft>
                <a:spcPts val="800"/>
              </a:spcAft>
              <a:buFont typeface="Arial" panose="020B0604020202020204" pitchFamily="34" charset="0"/>
              <a:buNone/>
              <a:defRPr kumimoji="0" sz="1900" b="0" i="0" kern="1200" normalizeH="0" noProof="0">
                <a:solidFill>
                  <a:srgbClr val="002477"/>
                </a:solidFill>
                <a:uLnTx/>
                <a:uFillTx/>
                <a:latin typeface="+mn-lt"/>
                <a:ea typeface="+mn-ea"/>
                <a:cs typeface="Arial" panose="020B0604020202020204" pitchFamily="34" charset="0"/>
              </a:defRPr>
            </a:pPr>
            <a:r>
              <a:rPr kumimoji="0" lang="en-US" sz="1900" b="0" i="0" kern="1200" normalizeH="0" noProof="0">
                <a:solidFill>
                  <a:srgbClr val="002477"/>
                </a:solidFill>
                <a:uLnTx/>
                <a:uFillTx/>
                <a:latin typeface="+mn-lt"/>
                <a:ea typeface="+mn-ea"/>
                <a:cs typeface="Arial" panose="020B0604020202020204" pitchFamily="34" charset="0"/>
              </a:rPr>
              <a:t>The UnitedHealthcare </a:t>
            </a:r>
            <a:r>
              <a:rPr kumimoji="0" lang="en-US" sz="1900" b="1" i="0" kern="1200" normalizeH="0" noProof="0">
                <a:solidFill>
                  <a:srgbClr val="002477"/>
                </a:solidFill>
                <a:uLnTx/>
                <a:uFillTx/>
                <a:latin typeface="+mn-lt"/>
                <a:ea typeface="+mn-ea"/>
                <a:cs typeface="Arial" panose="020B0604020202020204" pitchFamily="34" charset="0"/>
              </a:rPr>
              <a:t>Prescription Drug List (PDL)</a:t>
            </a:r>
            <a:r>
              <a:rPr kumimoji="0" lang="en-US" sz="1900" b="0" i="0" kern="1200" normalizeH="0" noProof="0">
                <a:solidFill>
                  <a:srgbClr val="002477"/>
                </a:solidFill>
                <a:uLnTx/>
                <a:uFillTx/>
                <a:latin typeface="+mn-lt"/>
                <a:ea typeface="+mn-ea"/>
                <a:cs typeface="Arial" panose="020B0604020202020204" pitchFamily="34" charset="0"/>
              </a:rPr>
              <a:t> is a list of commonly prescribed medications covered by the plan. Medications are placed into tiers that represent the cost you pay out of pocket.</a:t>
            </a:r>
          </a:p>
          <a:p>
            <a:pPr marL="156629" indent="-156629" algn="l" defTabSz="914377">
              <a:lnSpc>
                <a:spcPct val="90000"/>
              </a:lnSpc>
              <a:spcBef>
                <a:spcPts val="400"/>
              </a:spcBef>
              <a:spcAft>
                <a:spcPts val="800"/>
              </a:spcAft>
              <a:buChar char="•"/>
              <a:defRPr kumimoji="0" sz="1900" b="0" i="0" kern="1200" normalizeH="0" noProof="0">
                <a:solidFill>
                  <a:srgbClr val="002477"/>
                </a:solidFill>
                <a:uLnTx/>
                <a:uFillTx/>
                <a:latin typeface="+mn-lt"/>
                <a:ea typeface="+mn-ea"/>
                <a:cs typeface="Arial" panose="020B0604020202020204" pitchFamily="34" charset="0"/>
              </a:defRPr>
            </a:pPr>
            <a:endParaRPr lang="en-US"/>
          </a:p>
        </p:txBody>
      </p:sp>
      <p:sp>
        <p:nvSpPr>
          <p:cNvPr id="16" name="Rectangle 15">
            <a:extLst>
              <a:ext uri="{FF2B5EF4-FFF2-40B4-BE49-F238E27FC236}">
                <a16:creationId xmlns:a16="http://schemas.microsoft.com/office/drawing/2014/main" id="{FC03A06A-F347-485F-802B-0D8C3A1D157E}"/>
              </a:ext>
            </a:extLst>
          </p:cNvPr>
          <p:cNvSpPr/>
          <p:nvPr/>
        </p:nvSpPr>
        <p:spPr>
          <a:xfrm>
            <a:off x="4011727" y="6335420"/>
            <a:ext cx="830677" cy="215444"/>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gn="l" defTabSz="914377">
              <a:buNone/>
              <a:defRPr kumimoji="0" sz="1800" b="0" i="0" normalizeH="0" noProof="0">
                <a:uLnTx/>
                <a:uFillTx/>
                <a:latin typeface="+mn-lt"/>
                <a:ea typeface="+mn-ea"/>
                <a:cs typeface="+mn-cs"/>
              </a:defRPr>
            </a:pPr>
            <a:r>
              <a:rPr kumimoji="0" lang="en-US" sz="800" b="0" i="0" normalizeH="0" noProof="0">
                <a:solidFill>
                  <a:schemeClr val="tx2"/>
                </a:solidFill>
                <a:uLnTx/>
                <a:uFillTx/>
                <a:latin typeface="Arial" panose="020B0604020202020204" pitchFamily="34" charset="0"/>
                <a:cs typeface="Arial" panose="020B0604020202020204" pitchFamily="34" charset="0"/>
              </a:rPr>
              <a:t>EI20445652.1</a:t>
            </a:r>
            <a:endParaRPr lang="en-US" sz="800"/>
          </a:p>
        </p:txBody>
      </p:sp>
    </p:spTree>
    <p:extLst>
      <p:ext uri="{BB962C8B-B14F-4D97-AF65-F5344CB8AC3E}">
        <p14:creationId xmlns:p14="http://schemas.microsoft.com/office/powerpoint/2010/main" val="2428816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9CE938-5929-EA44-BA04-BAD61B14CA5F}"/>
              </a:ext>
            </a:extLst>
          </p:cNvPr>
          <p:cNvSpPr>
            <a:spLocks noGrp="1"/>
          </p:cNvSpPr>
          <p:nvPr>
            <p:ph type="title"/>
          </p:nvPr>
        </p:nvSpPr>
        <p:spPr>
          <a:xfrm>
            <a:off x="517525" y="1793373"/>
            <a:ext cx="5364163" cy="1096963"/>
          </a:xfrm>
        </p:spPr>
        <p:txBody>
          <a:bodyPr/>
          <a:lstStyle/>
          <a:p>
            <a:pPr marL="0" marR="0" lvl="0" indent="0" algn="l" defTabSz="914377" fontAlgn="auto">
              <a:lnSpc>
                <a:spcPct val="100000"/>
              </a:lnSpc>
              <a:spcBef>
                <a:spcPct val="0"/>
              </a:spcBef>
              <a:spcAft>
                <a:spcPct val="0"/>
              </a:spcAft>
              <a:buSzTx/>
              <a:buNone/>
              <a:defRPr kumimoji="0" sz="3200" b="1" i="0" u="none" strike="noStrike" kern="1200" cap="none" spc="0" normalizeH="0" baseline="0" noProof="0">
                <a:ln w="9525" cap="flat" cmpd="sng" algn="ctr">
                  <a:noFill/>
                  <a:prstDash val="solid"/>
                  <a:round/>
                  <a:headEnd type="none" w="med" len="med"/>
                  <a:tailEnd type="none" w="med" len="med"/>
                </a:ln>
                <a:solidFill>
                  <a:srgbClr val="002477"/>
                </a:solidFill>
                <a:uLnTx/>
                <a:uFillTx/>
                <a:latin typeface="+mj-lt"/>
                <a:ea typeface="+mj-ea"/>
                <a:cs typeface="+mj-cs"/>
                <a:sym typeface="Wingdings" charset="2"/>
              </a:defRPr>
            </a:pPr>
            <a:r>
              <a:rPr kumimoji="0" lang="en-US" sz="3200" b="1" i="0" u="none" strike="noStrike" kern="1200" cap="none" spc="0" normalizeH="0" baseline="0" noProof="0">
                <a:ln w="9525" cap="flat" cmpd="sng" algn="ctr">
                  <a:noFill/>
                  <a:prstDash val="solid"/>
                  <a:round/>
                  <a:headEnd type="none" w="med" len="med"/>
                  <a:tailEnd type="none" w="med" len="med"/>
                </a:ln>
                <a:solidFill>
                  <a:srgbClr val="002477"/>
                </a:solidFill>
                <a:uLnTx/>
                <a:uFillTx/>
                <a:latin typeface="+mj-lt"/>
                <a:ea typeface="+mj-ea"/>
                <a:cs typeface="+mj-cs"/>
                <a:sym typeface="Wingdings" charset="2"/>
              </a:rPr>
              <a:t>Knowing your benefits helps you make </a:t>
            </a:r>
            <a:br>
              <a:rPr kumimoji="0" lang="en-US" sz="3200" b="1" i="0" u="none" strike="noStrike" kern="1200" cap="none" spc="0" normalizeH="0" baseline="0" noProof="0">
                <a:ln w="9525" cap="flat" cmpd="sng" algn="ctr">
                  <a:noFill/>
                  <a:prstDash val="solid"/>
                  <a:round/>
                  <a:headEnd type="none" w="med" len="med"/>
                  <a:tailEnd type="none" w="med" len="med"/>
                </a:ln>
                <a:solidFill>
                  <a:srgbClr val="002477"/>
                </a:solidFill>
                <a:uLnTx/>
                <a:uFillTx/>
                <a:latin typeface="+mj-lt"/>
                <a:ea typeface="+mj-ea"/>
                <a:cs typeface="+mj-cs"/>
                <a:sym typeface="Wingdings" charset="2"/>
              </a:rPr>
            </a:br>
            <a:r>
              <a:rPr kumimoji="0" lang="en-US" sz="3200" b="1" i="0" u="none" strike="noStrike" kern="1200" cap="none" spc="0" normalizeH="0" baseline="0" noProof="0">
                <a:ln w="9525" cap="flat" cmpd="sng" algn="ctr">
                  <a:noFill/>
                  <a:prstDash val="solid"/>
                  <a:round/>
                  <a:headEnd type="none" w="med" len="med"/>
                  <a:tailEnd type="none" w="med" len="med"/>
                </a:ln>
                <a:solidFill>
                  <a:srgbClr val="002477"/>
                </a:solidFill>
                <a:uLnTx/>
                <a:uFillTx/>
                <a:latin typeface="+mj-lt"/>
                <a:ea typeface="+mj-ea"/>
                <a:cs typeface="+mj-cs"/>
                <a:sym typeface="Wingdings" charset="2"/>
              </a:rPr>
              <a:t>more informed </a:t>
            </a:r>
            <a:br>
              <a:rPr kumimoji="0" lang="en-US" sz="3200" b="1" i="0" u="none" strike="noStrike" kern="1200" cap="none" spc="0" normalizeH="0" baseline="0" noProof="0">
                <a:ln w="9525" cap="flat" cmpd="sng" algn="ctr">
                  <a:noFill/>
                  <a:prstDash val="solid"/>
                  <a:round/>
                  <a:headEnd type="none" w="med" len="med"/>
                  <a:tailEnd type="none" w="med" len="med"/>
                </a:ln>
                <a:solidFill>
                  <a:srgbClr val="002477"/>
                </a:solidFill>
                <a:uLnTx/>
                <a:uFillTx/>
                <a:latin typeface="+mj-lt"/>
                <a:ea typeface="+mj-ea"/>
                <a:cs typeface="+mj-cs"/>
                <a:sym typeface="Wingdings" charset="2"/>
              </a:rPr>
            </a:br>
            <a:r>
              <a:rPr kumimoji="0" lang="en-US" sz="3200" b="1" i="0" u="none" strike="noStrike" kern="1200" cap="none" spc="0" normalizeH="0" baseline="0" noProof="0">
                <a:ln w="9525" cap="flat" cmpd="sng" algn="ctr">
                  <a:noFill/>
                  <a:prstDash val="solid"/>
                  <a:round/>
                  <a:headEnd type="none" w="med" len="med"/>
                  <a:tailEnd type="none" w="med" len="med"/>
                </a:ln>
                <a:solidFill>
                  <a:srgbClr val="002477"/>
                </a:solidFill>
                <a:uLnTx/>
                <a:uFillTx/>
                <a:latin typeface="+mj-lt"/>
                <a:ea typeface="+mj-ea"/>
                <a:cs typeface="+mj-cs"/>
                <a:sym typeface="Wingdings" charset="2"/>
              </a:rPr>
              <a:t>health care decisions</a:t>
            </a:r>
          </a:p>
        </p:txBody>
      </p:sp>
      <p:pic>
        <p:nvPicPr>
          <p:cNvPr id="9" name="Picture Placeholder 8">
            <a:extLst>
              <a:ext uri="{FF2B5EF4-FFF2-40B4-BE49-F238E27FC236}">
                <a16:creationId xmlns:a16="http://schemas.microsoft.com/office/drawing/2014/main" id="{871FCD4D-C5B2-AD4E-A8BF-4D470DA116A4}"/>
              </a:ext>
            </a:extLst>
          </p:cNvPr>
          <p:cNvPicPr>
            <a:picLocks noGrp="1" noChangeAspect="1"/>
          </p:cNvPicPr>
          <p:nvPr>
            <p:ph type="pic" sz="quarter" idx="14"/>
          </p:nvPr>
        </p:nvPicPr>
        <p:blipFill>
          <a:blip r:embed="rId3"/>
          <a:srcRect l="29517" t="9881" r="18160" b="1"/>
          <a:stretch>
            <a:fillRect/>
          </a:stretch>
        </p:blipFill>
        <p:spPr>
          <a:xfrm>
            <a:off x="6212619" y="1"/>
            <a:ext cx="5979381" cy="6857999"/>
          </a:xfrm>
        </p:spPr>
      </p:pic>
      <p:sp>
        <p:nvSpPr>
          <p:cNvPr id="6" name="Slide Number Placeholder 5">
            <a:extLst>
              <a:ext uri="{FF2B5EF4-FFF2-40B4-BE49-F238E27FC236}">
                <a16:creationId xmlns:a16="http://schemas.microsoft.com/office/drawing/2014/main" id="{C7D9D6EC-0979-7249-93D0-12E4E8783A6C}"/>
              </a:ext>
            </a:extLst>
          </p:cNvPr>
          <p:cNvSpPr>
            <a:spLocks noGrp="1"/>
          </p:cNvSpPr>
          <p:nvPr>
            <p:ph type="sldNum" sz="quarter" idx="12"/>
          </p:nvPr>
        </p:nvSpPr>
        <p:spPr>
          <a:xfrm>
            <a:off x="11213462" y="6244227"/>
            <a:ext cx="470647" cy="377952"/>
          </a:xfrm>
        </p:spPr>
        <p:txBody>
          <a:bodyPr/>
          <a:lstStyle/>
          <a:p>
            <a:pPr marL="0" algn="r" defTabSz="914377">
              <a:buNone/>
              <a:defRPr kumimoji="0" sz="1067" b="0" i="0" kern="1200" normalizeH="0" noProof="0">
                <a:solidFill>
                  <a:srgbClr val="CCF2F7"/>
                </a:solidFill>
                <a:uLnTx/>
                <a:uFillTx/>
                <a:latin typeface="Arial" panose="020B0604020202020204" pitchFamily="34" charset="0"/>
                <a:ea typeface="+mn-ea"/>
                <a:cs typeface="Arial" panose="020B0604020202020204" pitchFamily="34" charset="0"/>
              </a:defRPr>
            </a:pPr>
            <a:fld id="{66DE20E4-D496-034F-914D-F7F15B93E95B}" type="slidenum">
              <a:rPr kumimoji="0" lang="en-US" sz="1067" b="0" i="0" kern="1200" normalizeH="0" noProof="0" smtClean="0">
                <a:solidFill>
                  <a:srgbClr val="CCF2F7"/>
                </a:solidFill>
                <a:uLnTx/>
                <a:uFillTx/>
                <a:latin typeface="Arial" panose="020B0604020202020204" pitchFamily="34" charset="0"/>
                <a:ea typeface="+mn-ea"/>
                <a:cs typeface="Arial" panose="020B0604020202020204" pitchFamily="34" charset="0"/>
              </a:rPr>
              <a:t>2</a:t>
            </a:fld>
            <a:endParaRPr lang="en-US"/>
          </a:p>
        </p:txBody>
      </p:sp>
      <p:sp>
        <p:nvSpPr>
          <p:cNvPr id="5" name="Rectangle 4">
            <a:extLst>
              <a:ext uri="{FF2B5EF4-FFF2-40B4-BE49-F238E27FC236}">
                <a16:creationId xmlns:a16="http://schemas.microsoft.com/office/drawing/2014/main" id="{8DC76956-855E-42E2-B2C9-B4A050B4166C}"/>
              </a:ext>
            </a:extLst>
          </p:cNvPr>
          <p:cNvSpPr/>
          <p:nvPr/>
        </p:nvSpPr>
        <p:spPr>
          <a:xfrm>
            <a:off x="4011727" y="6335420"/>
            <a:ext cx="859531" cy="215444"/>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gn="l" defTabSz="914377">
              <a:buNone/>
              <a:defRPr kumimoji="0" sz="1800" b="0" i="0" normalizeH="0" noProof="0">
                <a:uLnTx/>
                <a:uFillTx/>
                <a:latin typeface="+mn-lt"/>
                <a:ea typeface="+mn-ea"/>
                <a:cs typeface="+mn-cs"/>
              </a:defRPr>
            </a:pPr>
            <a:r>
              <a:rPr kumimoji="0" lang="en-US" sz="800" b="0" i="0" normalizeH="0" noProof="0">
                <a:solidFill>
                  <a:schemeClr val="tx2"/>
                </a:solidFill>
                <a:uLnTx/>
                <a:uFillTx/>
                <a:latin typeface="Arial" panose="020B0604020202020204" pitchFamily="34" charset="0"/>
                <a:cs typeface="Arial" panose="020B0604020202020204" pitchFamily="34" charset="0"/>
              </a:rPr>
              <a:t> </a:t>
            </a:r>
            <a:r>
              <a:rPr kumimoji="0" lang="en-US" sz="800" b="0" i="0" u="none" strike="noStrike" kern="1200" cap="none" spc="0" normalizeH="0" baseline="0" noProof="0">
                <a:ln>
                  <a:noFill/>
                </a:ln>
                <a:solidFill>
                  <a:schemeClr val="tx2"/>
                </a:solidFill>
                <a:effectLst/>
                <a:uLnTx/>
                <a:uFillTx/>
                <a:latin typeface="Arial" panose="020B0604020202020204" pitchFamily="34" charset="0"/>
                <a:ea typeface="+mn-ea"/>
                <a:cs typeface="Arial" panose="020B0604020202020204" pitchFamily="34" charset="0"/>
              </a:rPr>
              <a:t>EI20409450.1</a:t>
            </a:r>
            <a:endParaRPr lang="en-US" sz="800"/>
          </a:p>
        </p:txBody>
      </p:sp>
    </p:spTree>
    <p:extLst>
      <p:ext uri="{BB962C8B-B14F-4D97-AF65-F5344CB8AC3E}">
        <p14:creationId xmlns:p14="http://schemas.microsoft.com/office/powerpoint/2010/main" val="4264263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2ABD64-A873-374B-B288-C10DC70C37AD}"/>
              </a:ext>
            </a:extLst>
          </p:cNvPr>
          <p:cNvSpPr>
            <a:spLocks noGrp="1"/>
          </p:cNvSpPr>
          <p:nvPr>
            <p:ph type="title"/>
          </p:nvPr>
        </p:nvSpPr>
        <p:spPr/>
        <p:txBody>
          <a:bodyPr/>
          <a:lstStyle/>
          <a:p>
            <a:pPr marL="0" marR="0" lvl="0" indent="0" algn="l" defTabSz="914377" fontAlgn="auto">
              <a:lnSpc>
                <a:spcPct val="100000"/>
              </a:lnSpc>
              <a:spcBef>
                <a:spcPct val="0"/>
              </a:spcBef>
              <a:spcAft>
                <a:spcPct val="0"/>
              </a:spcAft>
              <a:buSzTx/>
              <a:buNone/>
              <a:defRPr kumimoji="0" sz="3200" b="1" i="0" u="none" strike="noStrike" kern="1200" cap="none" spc="0" normalizeH="0" baseline="0" noProof="0">
                <a:ln w="9525" cap="flat" cmpd="sng" algn="ctr">
                  <a:noFill/>
                  <a:prstDash val="solid"/>
                  <a:round/>
                  <a:headEnd type="none" w="med" len="med"/>
                  <a:tailEnd type="none" w="med" len="med"/>
                </a:ln>
                <a:solidFill>
                  <a:srgbClr val="002477"/>
                </a:solidFill>
                <a:uLnTx/>
                <a:uFillTx/>
                <a:latin typeface="+mj-lt"/>
                <a:ea typeface="+mj-ea"/>
                <a:cs typeface="+mj-cs"/>
                <a:sym typeface="Wingdings" charset="2"/>
              </a:defRPr>
            </a:pPr>
            <a:r>
              <a:rPr kumimoji="0" lang="en-US" sz="3200" b="1" i="0" u="none" strike="noStrike" kern="1200" cap="none" spc="0" normalizeH="0" baseline="0" noProof="0">
                <a:ln w="9525" cap="flat" cmpd="sng" algn="ctr">
                  <a:noFill/>
                  <a:prstDash val="solid"/>
                  <a:round/>
                  <a:headEnd type="none" w="med" len="med"/>
                  <a:tailEnd type="none" w="med" len="med"/>
                </a:ln>
                <a:solidFill>
                  <a:srgbClr val="002477"/>
                </a:solidFill>
                <a:uLnTx/>
                <a:uFillTx/>
                <a:ea typeface="+mj-lt"/>
                <a:cs typeface="+mj-lt"/>
              </a:rPr>
              <a:t>How prescriptions are covered</a:t>
            </a:r>
            <a:endParaRPr lang="en-US"/>
          </a:p>
        </p:txBody>
      </p:sp>
      <p:sp>
        <p:nvSpPr>
          <p:cNvPr id="3" name="Slide Number Placeholder 2">
            <a:extLst>
              <a:ext uri="{FF2B5EF4-FFF2-40B4-BE49-F238E27FC236}">
                <a16:creationId xmlns:a16="http://schemas.microsoft.com/office/drawing/2014/main" id="{BC88114D-75C9-264E-93C3-750C4A3B937D}"/>
              </a:ext>
            </a:extLst>
          </p:cNvPr>
          <p:cNvSpPr>
            <a:spLocks noGrp="1"/>
          </p:cNvSpPr>
          <p:nvPr>
            <p:ph type="sldNum" sz="quarter" idx="12"/>
          </p:nvPr>
        </p:nvSpPr>
        <p:spPr/>
        <p:txBody>
          <a:bodyPr/>
          <a:lstStyle/>
          <a:p>
            <a:pPr marL="0" marR="0" lvl="0" indent="0" algn="r" defTabSz="914377" rtl="0" eaLnBrk="1" fontAlgn="auto" latinLnBrk="0" hangingPunct="1">
              <a:lnSpc>
                <a:spcPct val="100000"/>
              </a:lnSpc>
              <a:spcBef>
                <a:spcPct val="0"/>
              </a:spcBef>
              <a:spcAft>
                <a:spcPct val="0"/>
              </a:spcAft>
              <a:buClrTx/>
              <a:buSzTx/>
              <a:buFontTx/>
              <a:buNone/>
              <a:tabLst/>
              <a:defRPr kumimoji="0" sz="1067" b="0" i="0" kern="1200" normalizeH="0" noProof="0">
                <a:solidFill>
                  <a:srgbClr val="002477"/>
                </a:solidFill>
                <a:uLnTx/>
                <a:uFillTx/>
                <a:latin typeface="Arial" panose="020B0604020202020204" pitchFamily="34" charset="0"/>
                <a:ea typeface="+mn-ea"/>
                <a:cs typeface="Arial" panose="020B0604020202020204" pitchFamily="34" charset="0"/>
              </a:defRPr>
            </a:pPr>
            <a:fld id="{90F9BDA0-AF0E-4BA8-B742-3B9C92A3E6FE}" type="slidenum">
              <a:rPr kumimoji="0" lang="en-US" sz="1067" b="0" i="0" u="none" strike="noStrike" kern="1200" cap="none" spc="0" normalizeH="0" baseline="0" noProof="0" smtClean="0">
                <a:ln>
                  <a:noFill/>
                </a:ln>
                <a:solidFill>
                  <a:srgbClr val="002477"/>
                </a:solidFill>
                <a:effectLst/>
                <a:uLnTx/>
                <a:uFillTx/>
                <a:latin typeface="Arial" panose="020B0604020202020204" pitchFamily="34" charset="0"/>
                <a:ea typeface="+mn-ea"/>
                <a:cs typeface="Arial" panose="020B0604020202020204" pitchFamily="34" charset="0"/>
              </a:rPr>
              <a:pPr marL="0" marR="0" lvl="0" indent="0" algn="r" defTabSz="914377" rtl="0" eaLnBrk="1" fontAlgn="auto" latinLnBrk="0" hangingPunct="1">
                <a:lnSpc>
                  <a:spcPct val="100000"/>
                </a:lnSpc>
                <a:spcBef>
                  <a:spcPct val="0"/>
                </a:spcBef>
                <a:spcAft>
                  <a:spcPct val="0"/>
                </a:spcAft>
                <a:buClrTx/>
                <a:buSzTx/>
                <a:buFontTx/>
                <a:buNone/>
                <a:tabLst/>
                <a:defRPr kumimoji="0" sz="1067" b="0" i="0" kern="1200" normalizeH="0" noProof="0">
                  <a:solidFill>
                    <a:srgbClr val="002477"/>
                  </a:solidFill>
                  <a:uLnTx/>
                  <a:uFillTx/>
                  <a:latin typeface="Arial" panose="020B0604020202020204" pitchFamily="34" charset="0"/>
                  <a:ea typeface="+mn-ea"/>
                  <a:cs typeface="Arial" panose="020B0604020202020204" pitchFamily="34" charset="0"/>
                </a:defRPr>
              </a:pPr>
              <a:t>20</a:t>
            </a:fld>
            <a:endParaRPr kumimoji="0" lang="en-US" sz="1067" b="0" i="0" u="none" strike="noStrike" kern="1200" cap="none" spc="0" normalizeH="0" baseline="0" noProof="0">
              <a:ln>
                <a:noFill/>
              </a:ln>
              <a:solidFill>
                <a:srgbClr val="002477"/>
              </a:solidFill>
              <a:effectLst/>
              <a:uLnTx/>
              <a:uFillTx/>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0873D89F-DAFC-A944-8AB5-1931E56D07A3}"/>
              </a:ext>
              <a:ext uri="{C183D7F6-B498-43B3-948B-1728B52AA6E4}">
                <adec:decorative xmlns:adec="http://schemas.microsoft.com/office/drawing/2017/decorative" xmlns="" val="0"/>
              </a:ext>
            </a:extLst>
          </p:cNvPr>
          <p:cNvSpPr txBox="1"/>
          <p:nvPr/>
        </p:nvSpPr>
        <p:spPr>
          <a:xfrm>
            <a:off x="8345367" y="6322730"/>
            <a:ext cx="3265478" cy="215444"/>
          </a:xfrm>
          <a:prstGeom prst="rect">
            <a:avLst/>
          </a:prstGeom>
          <a:noFill/>
        </p:spPr>
        <p:txBody>
          <a:bodyPr wrap="square" lIns="91440" tIns="45720" rIns="91440" bIns="45720" rtlCol="0" anchor="t">
            <a:spAutoFit/>
          </a:bodyP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ct val="0"/>
              </a:spcBef>
              <a:spcAft>
                <a:spcPts val="400"/>
              </a:spcAft>
              <a:buClr>
                <a:srgbClr val="99E5EE"/>
              </a:buClr>
              <a:buSzTx/>
              <a:buFontTx/>
              <a:buNone/>
              <a:tabLst/>
              <a:defRPr kumimoji="0" sz="1800" b="0" i="0" normalizeH="0" noProof="0">
                <a:uLnTx/>
                <a:uFillTx/>
                <a:latin typeface="+mn-lt"/>
                <a:ea typeface="+mn-ea"/>
                <a:cs typeface="+mn-cs"/>
              </a:defRPr>
            </a:pPr>
            <a:r>
              <a:rPr kumimoji="0" lang="en-US" sz="750" b="0" i="0" u="none" strike="noStrike" kern="1200" cap="none" spc="0" normalizeH="0" baseline="0" noProof="0">
                <a:ln>
                  <a:noFill/>
                </a:ln>
                <a:solidFill>
                  <a:srgbClr val="000000"/>
                </a:solidFill>
                <a:effectLst/>
                <a:uLnTx/>
                <a:uFillTx/>
                <a:latin typeface="Arial"/>
                <a:ea typeface="+mn-ea"/>
                <a:cs typeface="Arial"/>
              </a:rPr>
              <a:t>Optum Rx®  is an affiliate of United HealthCare Insurance Company</a:t>
            </a:r>
            <a:endParaRPr kumimoji="0" lang="en-US" sz="750" b="0" i="0" u="none" strike="noStrike" kern="1200" cap="none" spc="0" normalizeH="0" baseline="0" noProof="0">
              <a:ln>
                <a:noFill/>
              </a:ln>
              <a:solidFill>
                <a:srgbClr val="000000"/>
              </a:solidFill>
              <a:effectLst/>
              <a:uLnTx/>
              <a:uFillTx/>
              <a:latin typeface="Arial"/>
              <a:cs typeface="Arial" panose="020B0604020202020204" pitchFamily="34" charset="0"/>
            </a:endParaRPr>
          </a:p>
        </p:txBody>
      </p:sp>
      <p:sp>
        <p:nvSpPr>
          <p:cNvPr id="10" name="TextBox 9">
            <a:extLst>
              <a:ext uri="{FF2B5EF4-FFF2-40B4-BE49-F238E27FC236}">
                <a16:creationId xmlns:a16="http://schemas.microsoft.com/office/drawing/2014/main" id="{8530BB2E-36EB-B640-BA78-076BFC59E761}"/>
              </a:ext>
            </a:extLst>
          </p:cNvPr>
          <p:cNvSpPr txBox="1"/>
          <p:nvPr/>
        </p:nvSpPr>
        <p:spPr>
          <a:xfrm>
            <a:off x="543169" y="1119554"/>
            <a:ext cx="10914863" cy="9746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ct val="0"/>
              </a:spcBef>
              <a:spcAft>
                <a:spcPts val="400"/>
              </a:spcAft>
              <a:buClrTx/>
              <a:buSzTx/>
              <a:buFontTx/>
              <a:buNone/>
              <a:tabLst/>
              <a:defRPr kumimoji="0" sz="1800" b="0" i="0" normalizeH="0" noProof="0">
                <a:uLnTx/>
                <a:uFillTx/>
                <a:latin typeface="+mn-lt"/>
                <a:ea typeface="+mn-ea"/>
                <a:cs typeface="+mn-cs"/>
              </a:defRPr>
            </a:pPr>
            <a:r>
              <a:rPr kumimoji="0" lang="en-US" sz="1800" b="0" i="0" u="none" strike="noStrike" kern="1200" cap="none" spc="0" normalizeH="0" baseline="0" noProof="0">
                <a:ln>
                  <a:noFill/>
                </a:ln>
                <a:solidFill>
                  <a:srgbClr val="002677"/>
                </a:solidFill>
                <a:effectLst/>
                <a:uLnTx/>
                <a:uFillTx/>
                <a:latin typeface="Arial"/>
                <a:ea typeface="+mn-lt"/>
                <a:cs typeface="Arial"/>
              </a:rPr>
              <a:t>The </a:t>
            </a:r>
            <a:r>
              <a:rPr kumimoji="0" lang="en-US" sz="1800" b="1" i="0" u="none" strike="noStrike" kern="1200" cap="none" spc="0" normalizeH="0" baseline="0" noProof="0">
                <a:ln>
                  <a:noFill/>
                </a:ln>
                <a:solidFill>
                  <a:srgbClr val="002677"/>
                </a:solidFill>
                <a:effectLst/>
                <a:uLnTx/>
                <a:uFillTx/>
                <a:latin typeface="Arial"/>
                <a:ea typeface="+mn-lt"/>
                <a:cs typeface="Arial"/>
              </a:rPr>
              <a:t>Prescription Drug List (PDL) </a:t>
            </a:r>
            <a:r>
              <a:rPr kumimoji="0" lang="en-US" sz="1800" b="0" i="0" u="none" strike="noStrike" kern="1200" cap="none" spc="0" normalizeH="0" baseline="0" noProof="0">
                <a:ln>
                  <a:noFill/>
                </a:ln>
                <a:solidFill>
                  <a:srgbClr val="002677"/>
                </a:solidFill>
                <a:effectLst/>
                <a:uLnTx/>
                <a:uFillTx/>
                <a:latin typeface="Arial"/>
                <a:ea typeface="+mn-lt"/>
                <a:cs typeface="Arial"/>
              </a:rPr>
              <a:t>is a list of commonly prescribed medications covered by the plan. Medications are placed into tiers that represent the cost you pay out of pocket.</a:t>
            </a:r>
          </a:p>
          <a:p>
            <a:pPr marL="0" marR="0" lvl="0" indent="0" algn="l" defTabSz="914377" rtl="0" eaLnBrk="1" fontAlgn="auto" latinLnBrk="0" hangingPunct="1">
              <a:lnSpc>
                <a:spcPct val="100000"/>
              </a:lnSpc>
              <a:spcBef>
                <a:spcPct val="0"/>
              </a:spcBef>
              <a:spcAft>
                <a:spcPct val="0"/>
              </a:spcAft>
              <a:buClrTx/>
              <a:buSzTx/>
              <a:buFontTx/>
              <a:buNone/>
              <a:tabLst/>
              <a:defRPr kumimoji="0" sz="1800" b="0" i="0" normalizeH="0" noProof="0">
                <a:uLnTx/>
                <a:uFillTx/>
                <a:latin typeface="+mn-lt"/>
                <a:ea typeface="+mn-ea"/>
                <a:cs typeface="+mn-cs"/>
              </a:defRPr>
            </a:pPr>
            <a:endParaRPr kumimoji="0" lang="en-US" sz="1800" b="0" i="0" u="none" strike="noStrike" kern="1200" cap="none" spc="0" normalizeH="0" baseline="0" noProof="0">
              <a:ln>
                <a:noFill/>
              </a:ln>
              <a:solidFill>
                <a:srgbClr val="002677"/>
              </a:solidFill>
              <a:effectLst/>
              <a:uLnTx/>
              <a:uFillTx/>
              <a:latin typeface="Arial"/>
              <a:cs typeface="Arial" panose="020B0604020202020204" pitchFamily="34" charset="0"/>
            </a:endParaRPr>
          </a:p>
        </p:txBody>
      </p:sp>
      <p:graphicFrame>
        <p:nvGraphicFramePr>
          <p:cNvPr id="13" name="Table 12">
            <a:extLst>
              <a:ext uri="{FF2B5EF4-FFF2-40B4-BE49-F238E27FC236}">
                <a16:creationId xmlns:a16="http://schemas.microsoft.com/office/drawing/2014/main" id="{85882041-BAD3-F049-ACBA-1EC8B1D2C0FC}"/>
              </a:ext>
            </a:extLst>
          </p:cNvPr>
          <p:cNvGraphicFramePr>
            <a:graphicFrameLocks noGrp="1"/>
          </p:cNvGraphicFramePr>
          <p:nvPr>
            <p:extLst>
              <p:ext uri="{D42A27DB-BD31-4B8C-83A1-F6EECF244321}">
                <p14:modId xmlns:p14="http://schemas.microsoft.com/office/powerpoint/2010/main" val="301342687"/>
              </p:ext>
            </p:extLst>
          </p:nvPr>
        </p:nvGraphicFramePr>
        <p:xfrm>
          <a:off x="651511" y="1981445"/>
          <a:ext cx="10997320" cy="3018364"/>
        </p:xfrm>
        <a:graphic>
          <a:graphicData uri="http://schemas.openxmlformats.org/drawingml/2006/table">
            <a:tbl>
              <a:tblPr>
                <a:tableStyleId>{5C22544A-7EE6-4342-B048-85BDC9FD1C3A}</a:tableStyleId>
              </a:tblPr>
              <a:tblGrid>
                <a:gridCol w="1822649">
                  <a:extLst>
                    <a:ext uri="{9D8B030D-6E8A-4147-A177-3AD203B41FA5}">
                      <a16:colId xmlns:a16="http://schemas.microsoft.com/office/drawing/2014/main" val="1463963885"/>
                    </a:ext>
                  </a:extLst>
                </a:gridCol>
                <a:gridCol w="9174671">
                  <a:extLst>
                    <a:ext uri="{9D8B030D-6E8A-4147-A177-3AD203B41FA5}">
                      <a16:colId xmlns:a16="http://schemas.microsoft.com/office/drawing/2014/main" val="20000"/>
                    </a:ext>
                  </a:extLst>
                </a:gridCol>
              </a:tblGrid>
              <a:tr h="474073">
                <a:tc>
                  <a:txBody>
                    <a:bodyPr/>
                    <a:lstStyle/>
                    <a:p>
                      <a:pPr algn="ctr"/>
                      <a:endParaRPr lang="en-US" sz="1400" b="1">
                        <a:solidFill>
                          <a:schemeClr val="bg1"/>
                        </a:solidFill>
                      </a:endParaRPr>
                    </a:p>
                  </a:txBody>
                  <a:tcPr marL="0" marR="0" anchor="ctr">
                    <a:lnL w="12700" cmpd="sng">
                      <a:noFill/>
                    </a:lnL>
                    <a:lnR w="12700" cap="flat" cmpd="sng" algn="ctr">
                      <a:solidFill>
                        <a:schemeClr val="bg1"/>
                      </a:solidFill>
                      <a:prstDash val="solid"/>
                      <a:round/>
                      <a:headEnd type="none" w="med" len="med"/>
                      <a:tailEnd type="none" w="med" len="med"/>
                    </a:lnR>
                    <a:lnT w="12700" cmpd="sng">
                      <a:noFill/>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lvl="0" algn="ctr">
                        <a:buNone/>
                      </a:pPr>
                      <a:endParaRPr lang="en-US" sz="1200" b="1" i="0" dirty="0">
                        <a:solidFill>
                          <a:schemeClr val="bg1"/>
                        </a:solidFill>
                        <a:latin typeface="+mn-lt"/>
                        <a:cs typeface="UHC Sans Regular"/>
                      </a:endParaRPr>
                    </a:p>
                  </a:txBody>
                  <a:tcPr marT="137160" marB="137160" anchor="ctr">
                    <a:lnL w="12700"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mpd="sng">
                      <a:noFill/>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925576580"/>
                  </a:ext>
                </a:extLst>
              </a:tr>
              <a:tr h="848097">
                <a:tc>
                  <a:txBody>
                    <a:bodyPr/>
                    <a:lstStyle/>
                    <a:p>
                      <a:pPr marL="0" marR="0" lvl="0" indent="0" algn="l" defTabSz="914377" rtl="0">
                        <a:lnSpc>
                          <a:spcPct val="100000"/>
                        </a:lnSpc>
                        <a:spcBef>
                          <a:spcPts val="400"/>
                        </a:spcBef>
                        <a:spcAft>
                          <a:spcPct val="0"/>
                        </a:spcAft>
                        <a:buClrTx/>
                        <a:buFont typeface="Arial" panose="020B0604020202020204" pitchFamily="34" charset="0"/>
                        <a:buNone/>
                        <a:defRPr/>
                      </a:pPr>
                      <a:r>
                        <a:rPr lang="en-US" sz="1500">
                          <a:solidFill>
                            <a:schemeClr val="accent1"/>
                          </a:solidFill>
                        </a:rPr>
                        <a:t>Tier 1</a:t>
                      </a:r>
                    </a:p>
                  </a:txBody>
                  <a:tcPr marT="91440" marB="0" anchor="ctr">
                    <a:lnL w="12700" cmpd="sng">
                      <a:noFill/>
                    </a:lnL>
                    <a:lnR w="12700" cap="flat" cmpd="sng" algn="ctr">
                      <a:solidFill>
                        <a:schemeClr val="bg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en-US" sz="1100" b="0" i="0" u="none" strike="noStrike" kern="1200" cap="none" spc="0" normalizeH="0" baseline="0" noProof="0" dirty="0">
                          <a:ln>
                            <a:noFill/>
                          </a:ln>
                          <a:solidFill>
                            <a:srgbClr val="002477"/>
                          </a:solidFill>
                          <a:effectLst/>
                          <a:uLnTx/>
                          <a:uFillTx/>
                          <a:latin typeface="+mn-lt"/>
                          <a:ea typeface="+mn-ea"/>
                          <a:cs typeface="+mn-cs"/>
                        </a:rPr>
                        <a:t>20%*</a:t>
                      </a:r>
                    </a:p>
                  </a:txBody>
                  <a:tcPr marT="182880" marB="18288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848097">
                <a:tc>
                  <a:txBody>
                    <a:bodyPr/>
                    <a:lstStyle/>
                    <a:p>
                      <a:pPr marL="0" marR="0" lvl="0" indent="0" algn="l" defTabSz="914377" rtl="0">
                        <a:lnSpc>
                          <a:spcPct val="100000"/>
                        </a:lnSpc>
                        <a:spcBef>
                          <a:spcPts val="400"/>
                        </a:spcBef>
                        <a:spcAft>
                          <a:spcPct val="0"/>
                        </a:spcAft>
                        <a:buClrTx/>
                        <a:buFont typeface="Arial" panose="020B0604020202020204" pitchFamily="34" charset="0"/>
                        <a:buNone/>
                        <a:defRPr/>
                      </a:pPr>
                      <a:r>
                        <a:rPr lang="en-US" sz="1500">
                          <a:solidFill>
                            <a:schemeClr val="accent1"/>
                          </a:solidFill>
                        </a:rPr>
                        <a:t>Tier 2</a:t>
                      </a:r>
                    </a:p>
                  </a:txBody>
                  <a:tcPr marT="91440" marB="0" anchor="ctr">
                    <a:lnL w="12700" cmpd="sng">
                      <a:noFill/>
                    </a:lnL>
                    <a:lnR w="12700" cap="flat" cmpd="sng" algn="ctr">
                      <a:solidFill>
                        <a:schemeClr val="bg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en-US" sz="1100" b="0" i="0" u="none" strike="noStrike" kern="1200" cap="none" spc="0" normalizeH="0" baseline="0" noProof="0" dirty="0">
                          <a:ln>
                            <a:noFill/>
                          </a:ln>
                          <a:solidFill>
                            <a:srgbClr val="002477"/>
                          </a:solidFill>
                          <a:effectLst/>
                          <a:uLnTx/>
                          <a:uFillTx/>
                          <a:latin typeface="+mn-lt"/>
                          <a:ea typeface="+mn-ea"/>
                          <a:cs typeface="+mn-cs"/>
                        </a:rPr>
                        <a:t>20%*</a:t>
                      </a:r>
                    </a:p>
                  </a:txBody>
                  <a:tcPr marT="182880" marB="18288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02520110"/>
                  </a:ext>
                </a:extLst>
              </a:tr>
              <a:tr h="848097">
                <a:tc>
                  <a:txBody>
                    <a:bodyPr/>
                    <a:lstStyle/>
                    <a:p>
                      <a:pPr marL="0" marR="0" lvl="0" indent="0" algn="l" defTabSz="914377" rtl="0">
                        <a:lnSpc>
                          <a:spcPct val="100000"/>
                        </a:lnSpc>
                        <a:spcBef>
                          <a:spcPts val="400"/>
                        </a:spcBef>
                        <a:spcAft>
                          <a:spcPct val="0"/>
                        </a:spcAft>
                        <a:buClrTx/>
                        <a:buFont typeface="Arial" panose="020B0604020202020204" pitchFamily="34" charset="0"/>
                        <a:buNone/>
                        <a:defRPr/>
                      </a:pPr>
                      <a:r>
                        <a:rPr lang="en-US" sz="1500">
                          <a:solidFill>
                            <a:schemeClr val="accent1"/>
                          </a:solidFill>
                        </a:rPr>
                        <a:t>Tier 3</a:t>
                      </a:r>
                    </a:p>
                  </a:txBody>
                  <a:tcPr marT="91440" marB="0" anchor="ctr">
                    <a:lnL w="12700" cmpd="sng">
                      <a:noFill/>
                    </a:lnL>
                    <a:lnR w="12700" cap="flat" cmpd="sng" algn="ctr">
                      <a:solidFill>
                        <a:schemeClr val="bg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en-US" sz="1100" b="0" i="0" u="none" strike="noStrike" kern="1200" cap="none" spc="0" normalizeH="0" baseline="0" noProof="0" dirty="0">
                          <a:ln>
                            <a:noFill/>
                          </a:ln>
                          <a:solidFill>
                            <a:srgbClr val="002477"/>
                          </a:solidFill>
                          <a:effectLst/>
                          <a:uLnTx/>
                          <a:uFillTx/>
                          <a:latin typeface="+mn-lt"/>
                          <a:ea typeface="+mn-ea"/>
                          <a:cs typeface="+mn-cs"/>
                        </a:rPr>
                        <a:t>20%*</a:t>
                      </a:r>
                    </a:p>
                  </a:txBody>
                  <a:tcPr marT="182880" marB="18288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4319701"/>
                  </a:ext>
                </a:extLst>
              </a:tr>
            </a:tbl>
          </a:graphicData>
        </a:graphic>
      </p:graphicFrame>
      <p:sp>
        <p:nvSpPr>
          <p:cNvPr id="9" name="Rectangle 8">
            <a:extLst>
              <a:ext uri="{FF2B5EF4-FFF2-40B4-BE49-F238E27FC236}">
                <a16:creationId xmlns:a16="http://schemas.microsoft.com/office/drawing/2014/main" id="{1D8ED747-A903-4E57-A1A0-374A40C9B1DA}"/>
              </a:ext>
            </a:extLst>
          </p:cNvPr>
          <p:cNvSpPr/>
          <p:nvPr/>
        </p:nvSpPr>
        <p:spPr>
          <a:xfrm>
            <a:off x="4011727" y="6335420"/>
            <a:ext cx="830677" cy="215444"/>
          </a:xfrm>
          <a:prstGeom prst="rect">
            <a:avLst/>
          </a:prstGeom>
        </p:spPr>
        <p:txBody>
          <a:bodyPr wrap="none">
            <a:spAutoFit/>
          </a:bodyP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ct val="0"/>
              </a:spcBef>
              <a:spcAft>
                <a:spcPct val="0"/>
              </a:spcAft>
              <a:buClrTx/>
              <a:buSzTx/>
              <a:buFontTx/>
              <a:buNone/>
              <a:tabLst/>
              <a:defRPr kumimoji="0" sz="1800" b="0" i="0" normalizeH="0" noProof="0">
                <a:uLnTx/>
                <a:uFillTx/>
                <a:latin typeface="+mn-lt"/>
                <a:ea typeface="+mn-ea"/>
                <a:cs typeface="+mn-cs"/>
              </a:defRPr>
            </a:pPr>
            <a:r>
              <a:rPr kumimoji="0" lang="en-US" sz="800" b="0" i="0" u="none" strike="noStrike" kern="1200" cap="none" spc="0" normalizeH="0" baseline="0" noProof="0">
                <a:ln>
                  <a:noFill/>
                </a:ln>
                <a:solidFill>
                  <a:srgbClr val="595959"/>
                </a:solidFill>
                <a:effectLst/>
                <a:uLnTx/>
                <a:uFillTx/>
                <a:latin typeface="Arial" panose="020B0604020202020204" pitchFamily="34" charset="0"/>
                <a:cs typeface="Arial" panose="020B0604020202020204" pitchFamily="34" charset="0"/>
              </a:rPr>
              <a:t>EI20445652.2</a:t>
            </a:r>
            <a:endParaRPr kumimoji="0" lang="en-US" sz="800" b="0" i="0" u="none" strike="noStrike" kern="1200" cap="none" spc="0" normalizeH="0" baseline="0" noProof="0">
              <a:ln>
                <a:noFill/>
              </a:ln>
              <a:solidFill>
                <a:srgbClr val="002677"/>
              </a:solidFill>
              <a:effectLst/>
              <a:uLnTx/>
              <a:uFillTx/>
              <a:latin typeface="Arial"/>
              <a:cs typeface="Arial"/>
            </a:endParaRPr>
          </a:p>
        </p:txBody>
      </p:sp>
      <p:sp>
        <p:nvSpPr>
          <p:cNvPr id="4" name="TextBox 3">
            <a:extLst>
              <a:ext uri="{FF2B5EF4-FFF2-40B4-BE49-F238E27FC236}">
                <a16:creationId xmlns:a16="http://schemas.microsoft.com/office/drawing/2014/main" id="{A2CAC5CB-8C70-3783-DE97-FA9EACBC9671}"/>
              </a:ext>
            </a:extLst>
          </p:cNvPr>
          <p:cNvSpPr txBox="1"/>
          <p:nvPr/>
        </p:nvSpPr>
        <p:spPr>
          <a:xfrm>
            <a:off x="10441937" y="4999809"/>
            <a:ext cx="1543050" cy="276999"/>
          </a:xfrm>
          <a:prstGeom prst="rect">
            <a:avLst/>
          </a:prstGeom>
          <a:noFill/>
        </p:spPr>
        <p:txBody>
          <a:bodyPr wrap="square" rtlCol="0">
            <a:spAutoFit/>
          </a:bodyPr>
          <a:lstStyle/>
          <a:p>
            <a:r>
              <a:rPr lang="en-US" sz="1200" i="1" dirty="0"/>
              <a:t>*after deductible</a:t>
            </a:r>
          </a:p>
        </p:txBody>
      </p:sp>
    </p:spTree>
    <p:extLst>
      <p:ext uri="{BB962C8B-B14F-4D97-AF65-F5344CB8AC3E}">
        <p14:creationId xmlns:p14="http://schemas.microsoft.com/office/powerpoint/2010/main" val="4239134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17D99C-B511-4823-BB03-85312A8EBAEC}"/>
              </a:ext>
            </a:extLst>
          </p:cNvPr>
          <p:cNvSpPr>
            <a:spLocks noGrp="1"/>
          </p:cNvSpPr>
          <p:nvPr>
            <p:ph type="title"/>
          </p:nvPr>
        </p:nvSpPr>
        <p:spPr/>
        <p:txBody>
          <a:bodyPr/>
          <a:lstStyle/>
          <a:p>
            <a:pPr marL="0" marR="0" lvl="0" indent="0" algn="l" defTabSz="914377" fontAlgn="auto">
              <a:lnSpc>
                <a:spcPct val="100000"/>
              </a:lnSpc>
              <a:spcBef>
                <a:spcPct val="0"/>
              </a:spcBef>
              <a:spcAft>
                <a:spcPct val="0"/>
              </a:spcAft>
              <a:buSzTx/>
              <a:buNone/>
              <a:defRPr kumimoji="0" sz="3200" b="1" i="0" u="none" strike="noStrike" kern="1200" cap="none" spc="0" normalizeH="0" baseline="0" noProof="0">
                <a:ln w="9525" cap="flat" cmpd="sng" algn="ctr">
                  <a:noFill/>
                  <a:prstDash val="solid"/>
                  <a:round/>
                  <a:headEnd type="none" w="med" len="med"/>
                  <a:tailEnd type="none" w="med" len="med"/>
                </a:ln>
                <a:solidFill>
                  <a:srgbClr val="002477"/>
                </a:solidFill>
                <a:uLnTx/>
                <a:uFillTx/>
                <a:latin typeface="+mj-lt"/>
                <a:ea typeface="+mj-ea"/>
                <a:cs typeface="+mj-cs"/>
                <a:sym typeface="Wingdings" charset="2"/>
              </a:defRPr>
            </a:pPr>
            <a:r>
              <a:rPr kumimoji="0" lang="en-US" sz="3200" b="1" i="0" u="none" strike="noStrike" kern="1200" cap="none" spc="0" normalizeH="0" baseline="0" noProof="0">
                <a:ln w="9525" cap="flat" cmpd="sng" algn="ctr">
                  <a:noFill/>
                  <a:prstDash val="solid"/>
                  <a:round/>
                  <a:headEnd type="none" w="med" len="med"/>
                  <a:tailEnd type="none" w="med" len="med"/>
                </a:ln>
                <a:solidFill>
                  <a:srgbClr val="002477"/>
                </a:solidFill>
                <a:uLnTx/>
                <a:uFillTx/>
                <a:latin typeface="+mj-lt"/>
                <a:ea typeface="+mj-ea"/>
                <a:cs typeface="+mj-cs"/>
                <a:sym typeface="Wingdings" charset="2"/>
              </a:rPr>
              <a:t>Advantage of using home delivery</a:t>
            </a:r>
          </a:p>
          <a:p>
            <a:pPr marL="0" marR="0" lvl="0" indent="0" algn="l" defTabSz="914377" fontAlgn="auto">
              <a:lnSpc>
                <a:spcPct val="100000"/>
              </a:lnSpc>
              <a:spcBef>
                <a:spcPct val="0"/>
              </a:spcBef>
              <a:spcAft>
                <a:spcPct val="0"/>
              </a:spcAft>
              <a:buSzTx/>
              <a:buNone/>
              <a:defRPr kumimoji="0" sz="3200" b="1" i="0" u="none" strike="noStrike" kern="1200" cap="none" spc="0" normalizeH="0" baseline="0" noProof="0">
                <a:ln w="9525" cap="flat" cmpd="sng" algn="ctr">
                  <a:noFill/>
                  <a:prstDash val="solid"/>
                  <a:round/>
                  <a:headEnd type="none" w="med" len="med"/>
                  <a:tailEnd type="none" w="med" len="med"/>
                </a:ln>
                <a:solidFill>
                  <a:srgbClr val="002477"/>
                </a:solidFill>
                <a:uLnTx/>
                <a:uFillTx/>
                <a:latin typeface="+mj-lt"/>
                <a:ea typeface="+mj-ea"/>
                <a:cs typeface="+mj-cs"/>
                <a:sym typeface="Wingdings" charset="2"/>
              </a:defRPr>
            </a:pPr>
            <a:endParaRPr lang="en-US"/>
          </a:p>
        </p:txBody>
      </p:sp>
      <p:sp>
        <p:nvSpPr>
          <p:cNvPr id="3" name="Slide Number Placeholder 2">
            <a:extLst>
              <a:ext uri="{FF2B5EF4-FFF2-40B4-BE49-F238E27FC236}">
                <a16:creationId xmlns:a16="http://schemas.microsoft.com/office/drawing/2014/main" id="{5598F23F-F2E8-4A37-B31C-69CED76BE812}"/>
              </a:ext>
            </a:extLst>
          </p:cNvPr>
          <p:cNvSpPr>
            <a:spLocks noGrp="1"/>
          </p:cNvSpPr>
          <p:nvPr>
            <p:ph type="sldNum" sz="quarter" idx="12"/>
          </p:nvPr>
        </p:nvSpPr>
        <p:spPr/>
        <p:txBody>
          <a:bodyPr/>
          <a:lstStyle/>
          <a:p>
            <a:pPr marL="0" marR="0" lvl="0" indent="0" algn="r" defTabSz="914377" rtl="0" eaLnBrk="1" fontAlgn="auto" latinLnBrk="0" hangingPunct="1">
              <a:lnSpc>
                <a:spcPct val="100000"/>
              </a:lnSpc>
              <a:spcBef>
                <a:spcPct val="0"/>
              </a:spcBef>
              <a:spcAft>
                <a:spcPct val="0"/>
              </a:spcAft>
              <a:buClrTx/>
              <a:buSzTx/>
              <a:buFontTx/>
              <a:buNone/>
              <a:defRPr kumimoji="0" sz="1067" b="0" i="0" kern="1200" normalizeH="0" noProof="0">
                <a:solidFill>
                  <a:srgbClr val="002477"/>
                </a:solidFill>
                <a:uLnTx/>
                <a:uFillTx/>
                <a:latin typeface="Arial" panose="020B0604020202020204" pitchFamily="34" charset="0"/>
                <a:ea typeface="+mn-ea"/>
                <a:cs typeface="Arial" panose="020B0604020202020204" pitchFamily="34" charset="0"/>
              </a:defRPr>
            </a:pPr>
            <a:fld id="{90F9BDA0-AF0E-4BA8-B742-3B9C92A3E6FE}" type="slidenum">
              <a:rPr kumimoji="0" lang="en-US" sz="1067" b="0" i="0" u="none" strike="noStrike" kern="1200" cap="none" spc="0" normalizeH="0" baseline="0" noProof="0" smtClean="0">
                <a:ln>
                  <a:noFill/>
                </a:ln>
                <a:solidFill>
                  <a:srgbClr val="002477"/>
                </a:solidFill>
                <a:effectLst/>
                <a:uLnTx/>
                <a:uFillTx/>
                <a:latin typeface="Arial" panose="020B0604020202020204" pitchFamily="34" charset="0"/>
                <a:ea typeface="+mn-ea"/>
                <a:cs typeface="Arial" panose="020B0604020202020204" pitchFamily="34" charset="0"/>
              </a:rPr>
              <a:pPr marL="0" marR="0" lvl="0" indent="0" algn="r" defTabSz="914377" rtl="0" eaLnBrk="1" fontAlgn="auto" latinLnBrk="0" hangingPunct="1">
                <a:lnSpc>
                  <a:spcPct val="100000"/>
                </a:lnSpc>
                <a:spcBef>
                  <a:spcPct val="0"/>
                </a:spcBef>
                <a:spcAft>
                  <a:spcPct val="0"/>
                </a:spcAft>
                <a:buClrTx/>
                <a:buSzTx/>
                <a:buFontTx/>
                <a:buNone/>
                <a:defRPr kumimoji="0" sz="1067" b="0" i="0" kern="1200" normalizeH="0" noProof="0">
                  <a:solidFill>
                    <a:srgbClr val="002477"/>
                  </a:solidFill>
                  <a:uLnTx/>
                  <a:uFillTx/>
                  <a:latin typeface="Arial" panose="020B0604020202020204" pitchFamily="34" charset="0"/>
                  <a:ea typeface="+mn-ea"/>
                  <a:cs typeface="Arial" panose="020B0604020202020204" pitchFamily="34" charset="0"/>
                </a:defRPr>
              </a:pPr>
              <a:t>21</a:t>
            </a:fld>
            <a:endParaRPr kumimoji="0" lang="en-US" sz="1067" b="0" i="0" u="none" strike="noStrike" kern="1200" cap="none" spc="0" normalizeH="0" baseline="0" noProof="0">
              <a:ln>
                <a:noFill/>
              </a:ln>
              <a:solidFill>
                <a:srgbClr val="002477"/>
              </a:solidFill>
              <a:effectLst/>
              <a:uLnTx/>
              <a:uFillTx/>
              <a:latin typeface="Arial" panose="020B0604020202020204" pitchFamily="34" charset="0"/>
              <a:cs typeface="Arial" panose="020B0604020202020204" pitchFamily="34" charset="0"/>
            </a:endParaRPr>
          </a:p>
        </p:txBody>
      </p:sp>
      <p:pic>
        <p:nvPicPr>
          <p:cNvPr id="9" name="Picture 7">
            <a:extLst>
              <a:ext uri="{FF2B5EF4-FFF2-40B4-BE49-F238E27FC236}">
                <a16:creationId xmlns:a16="http://schemas.microsoft.com/office/drawing/2014/main" id="{D70CB260-4B09-E64A-99BA-C948957B02DC}"/>
              </a:ext>
            </a:extLst>
          </p:cNvPr>
          <p:cNvPicPr>
            <a:picLocks noChangeAspect="1"/>
          </p:cNvPicPr>
          <p:nvPr/>
        </p:nvPicPr>
        <p:blipFill>
          <a:blip r:embed="rId3"/>
          <a:stretch>
            <a:fillRect/>
          </a:stretch>
        </p:blipFill>
        <p:spPr>
          <a:xfrm>
            <a:off x="5259969" y="1647434"/>
            <a:ext cx="1076325" cy="1076325"/>
          </a:xfrm>
          <a:prstGeom prst="rect">
            <a:avLst/>
          </a:prstGeom>
        </p:spPr>
      </p:pic>
      <p:pic>
        <p:nvPicPr>
          <p:cNvPr id="10" name="Picture 8">
            <a:extLst>
              <a:ext uri="{FF2B5EF4-FFF2-40B4-BE49-F238E27FC236}">
                <a16:creationId xmlns:a16="http://schemas.microsoft.com/office/drawing/2014/main" id="{F3AD96E6-2F8F-8E4D-B0A9-0B1311E6994E}"/>
              </a:ext>
            </a:extLst>
          </p:cNvPr>
          <p:cNvPicPr>
            <a:picLocks noChangeAspect="1"/>
          </p:cNvPicPr>
          <p:nvPr/>
        </p:nvPicPr>
        <p:blipFill>
          <a:blip r:embed="rId4"/>
          <a:stretch>
            <a:fillRect/>
          </a:stretch>
        </p:blipFill>
        <p:spPr>
          <a:xfrm>
            <a:off x="8419841" y="1647434"/>
            <a:ext cx="1076325" cy="1076325"/>
          </a:xfrm>
          <a:prstGeom prst="rect">
            <a:avLst/>
          </a:prstGeom>
        </p:spPr>
      </p:pic>
      <p:pic>
        <p:nvPicPr>
          <p:cNvPr id="11" name="Picture 9">
            <a:extLst>
              <a:ext uri="{FF2B5EF4-FFF2-40B4-BE49-F238E27FC236}">
                <a16:creationId xmlns:a16="http://schemas.microsoft.com/office/drawing/2014/main" id="{B5F0E0F4-15F9-9C41-9B6C-C4CFF2EF77A6}"/>
              </a:ext>
            </a:extLst>
          </p:cNvPr>
          <p:cNvPicPr>
            <a:picLocks noChangeAspect="1"/>
          </p:cNvPicPr>
          <p:nvPr/>
        </p:nvPicPr>
        <p:blipFill>
          <a:blip r:embed="rId5"/>
          <a:stretch>
            <a:fillRect/>
          </a:stretch>
        </p:blipFill>
        <p:spPr>
          <a:xfrm>
            <a:off x="3088974" y="4008714"/>
            <a:ext cx="1076325" cy="1076325"/>
          </a:xfrm>
          <a:prstGeom prst="rect">
            <a:avLst/>
          </a:prstGeom>
        </p:spPr>
      </p:pic>
      <p:sp>
        <p:nvSpPr>
          <p:cNvPr id="12" name="TextBox 11">
            <a:extLst>
              <a:ext uri="{FF2B5EF4-FFF2-40B4-BE49-F238E27FC236}">
                <a16:creationId xmlns:a16="http://schemas.microsoft.com/office/drawing/2014/main" id="{008DAD41-1B51-5F41-9772-6363B8AE62CF}"/>
              </a:ext>
            </a:extLst>
          </p:cNvPr>
          <p:cNvSpPr txBox="1"/>
          <p:nvPr/>
        </p:nvSpPr>
        <p:spPr>
          <a:xfrm>
            <a:off x="1623046" y="2933978"/>
            <a:ext cx="1905905" cy="3847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ct val="0"/>
              </a:spcBef>
              <a:spcAft>
                <a:spcPct val="0"/>
              </a:spcAft>
              <a:buClrTx/>
              <a:buSzTx/>
              <a:buFontTx/>
              <a:buNone/>
              <a:defRPr kumimoji="0" sz="1800" b="0" i="0" normalizeH="0" noProof="0">
                <a:uLnTx/>
                <a:uFillTx/>
                <a:latin typeface="+mn-lt"/>
                <a:ea typeface="+mn-ea"/>
                <a:cs typeface="+mn-cs"/>
              </a:defRPr>
            </a:pPr>
            <a:r>
              <a:rPr kumimoji="0" lang="en-US" sz="1900" b="0" i="0" u="none" strike="noStrike" kern="1200" cap="none" spc="0" normalizeH="0" baseline="0" noProof="0">
                <a:ln>
                  <a:noFill/>
                </a:ln>
                <a:solidFill>
                  <a:srgbClr val="002677"/>
                </a:solidFill>
                <a:effectLst/>
                <a:uLnTx/>
                <a:uFillTx/>
                <a:latin typeface="Arial"/>
                <a:ea typeface="+mn-lt"/>
                <a:cs typeface="Arial"/>
              </a:rPr>
              <a:t>Free shipping</a:t>
            </a:r>
          </a:p>
        </p:txBody>
      </p:sp>
      <p:sp>
        <p:nvSpPr>
          <p:cNvPr id="13" name="TextBox 12">
            <a:extLst>
              <a:ext uri="{FF2B5EF4-FFF2-40B4-BE49-F238E27FC236}">
                <a16:creationId xmlns:a16="http://schemas.microsoft.com/office/drawing/2014/main" id="{55F57273-11A2-B94A-A2F4-29F2AE2AE53D}"/>
              </a:ext>
            </a:extLst>
          </p:cNvPr>
          <p:cNvSpPr txBox="1"/>
          <p:nvPr/>
        </p:nvSpPr>
        <p:spPr>
          <a:xfrm>
            <a:off x="4427065" y="2933978"/>
            <a:ext cx="2742132" cy="96949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ct val="0"/>
              </a:spcBef>
              <a:spcAft>
                <a:spcPct val="0"/>
              </a:spcAft>
              <a:buClrTx/>
              <a:buSzTx/>
              <a:buFontTx/>
              <a:buNone/>
              <a:defRPr kumimoji="0" sz="1800" b="0" i="0" normalizeH="0" noProof="0">
                <a:uLnTx/>
                <a:uFillTx/>
                <a:latin typeface="+mn-lt"/>
                <a:ea typeface="+mn-ea"/>
                <a:cs typeface="+mn-cs"/>
              </a:defRPr>
            </a:pPr>
            <a:r>
              <a:rPr kumimoji="0" lang="en-US" sz="1900" b="0" i="0" u="none" strike="noStrike" kern="1200" cap="none" spc="0" normalizeH="0" baseline="0" noProof="0">
                <a:ln>
                  <a:noFill/>
                </a:ln>
                <a:solidFill>
                  <a:srgbClr val="002677"/>
                </a:solidFill>
                <a:effectLst/>
                <a:uLnTx/>
                <a:uFillTx/>
                <a:latin typeface="Arial"/>
                <a:ea typeface="+mn-lt"/>
                <a:cs typeface="Arial"/>
              </a:rPr>
              <a:t>Get up to a 3-month supply for medications </a:t>
            </a:r>
            <a:br>
              <a:rPr kumimoji="0" lang="en-US" sz="1900" b="0" i="0" u="none" strike="noStrike" kern="1200" cap="none" spc="0" normalizeH="0" baseline="0" noProof="0">
                <a:ln>
                  <a:noFill/>
                </a:ln>
                <a:solidFill>
                  <a:srgbClr val="002677"/>
                </a:solidFill>
                <a:effectLst/>
                <a:uLnTx/>
                <a:uFillTx/>
                <a:latin typeface="Arial"/>
                <a:ea typeface="+mn-lt"/>
                <a:cs typeface="Arial"/>
              </a:rPr>
            </a:br>
            <a:r>
              <a:rPr kumimoji="0" lang="en-US" sz="1900" b="0" i="0" u="none" strike="noStrike" kern="1200" cap="none" spc="0" normalizeH="0" baseline="0" noProof="0">
                <a:ln>
                  <a:noFill/>
                </a:ln>
                <a:solidFill>
                  <a:srgbClr val="002677"/>
                </a:solidFill>
                <a:effectLst/>
                <a:uLnTx/>
                <a:uFillTx/>
                <a:latin typeface="Arial"/>
                <a:ea typeface="+mn-lt"/>
                <a:cs typeface="Arial"/>
              </a:rPr>
              <a:t>you take regularly</a:t>
            </a:r>
          </a:p>
        </p:txBody>
      </p:sp>
      <p:sp>
        <p:nvSpPr>
          <p:cNvPr id="14" name="TextBox 13">
            <a:extLst>
              <a:ext uri="{FF2B5EF4-FFF2-40B4-BE49-F238E27FC236}">
                <a16:creationId xmlns:a16="http://schemas.microsoft.com/office/drawing/2014/main" id="{5D750A8A-997A-5547-9427-6FA266499A16}"/>
              </a:ext>
            </a:extLst>
          </p:cNvPr>
          <p:cNvSpPr txBox="1"/>
          <p:nvPr/>
        </p:nvSpPr>
        <p:spPr>
          <a:xfrm>
            <a:off x="7692840" y="2933978"/>
            <a:ext cx="2530327" cy="67710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ct val="0"/>
              </a:spcBef>
              <a:spcAft>
                <a:spcPct val="0"/>
              </a:spcAft>
              <a:buClrTx/>
              <a:buSzTx/>
              <a:buFontTx/>
              <a:buNone/>
              <a:defRPr kumimoji="0" sz="1800" b="0" i="0" normalizeH="0" noProof="0">
                <a:uLnTx/>
                <a:uFillTx/>
                <a:latin typeface="+mn-lt"/>
                <a:ea typeface="+mn-ea"/>
                <a:cs typeface="+mn-cs"/>
              </a:defRPr>
            </a:pPr>
            <a:r>
              <a:rPr kumimoji="0" lang="en-US" sz="1900" b="0" i="0" u="none" strike="noStrike" kern="1200" cap="none" spc="0" normalizeH="0" baseline="0" noProof="0">
                <a:ln>
                  <a:noFill/>
                </a:ln>
                <a:solidFill>
                  <a:srgbClr val="002677"/>
                </a:solidFill>
                <a:effectLst/>
                <a:uLnTx/>
                <a:uFillTx/>
                <a:latin typeface="Arial"/>
                <a:ea typeface="+mn-lt"/>
                <a:cs typeface="Arial"/>
              </a:rPr>
              <a:t>May cost less </a:t>
            </a:r>
            <a:br>
              <a:rPr kumimoji="0" lang="en-US" sz="1900" b="0" i="0" u="none" strike="noStrike" kern="1200" cap="none" spc="0" normalizeH="0" baseline="0" noProof="0">
                <a:ln>
                  <a:noFill/>
                </a:ln>
                <a:solidFill>
                  <a:srgbClr val="002677"/>
                </a:solidFill>
                <a:effectLst/>
                <a:uLnTx/>
                <a:uFillTx/>
                <a:latin typeface="Arial"/>
                <a:ea typeface="+mn-lt"/>
                <a:cs typeface="Arial"/>
              </a:rPr>
            </a:br>
            <a:r>
              <a:rPr kumimoji="0" lang="en-US" sz="1900" b="0" i="0" u="none" strike="noStrike" kern="1200" cap="none" spc="0" normalizeH="0" baseline="0" noProof="0">
                <a:ln>
                  <a:noFill/>
                </a:ln>
                <a:solidFill>
                  <a:srgbClr val="002677"/>
                </a:solidFill>
                <a:effectLst/>
                <a:uLnTx/>
                <a:uFillTx/>
                <a:latin typeface="Arial"/>
                <a:ea typeface="+mn-lt"/>
                <a:cs typeface="Arial"/>
              </a:rPr>
              <a:t>than retail pharmacy</a:t>
            </a:r>
          </a:p>
        </p:txBody>
      </p:sp>
      <p:sp>
        <p:nvSpPr>
          <p:cNvPr id="15" name="TextBox 14">
            <a:extLst>
              <a:ext uri="{FF2B5EF4-FFF2-40B4-BE49-F238E27FC236}">
                <a16:creationId xmlns:a16="http://schemas.microsoft.com/office/drawing/2014/main" id="{B2714627-9017-7849-8E30-2661DFDF25DE}"/>
              </a:ext>
            </a:extLst>
          </p:cNvPr>
          <p:cNvSpPr txBox="1"/>
          <p:nvPr/>
        </p:nvSpPr>
        <p:spPr>
          <a:xfrm>
            <a:off x="2666491" y="5172998"/>
            <a:ext cx="1921290" cy="121571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ct val="0"/>
              </a:spcBef>
              <a:spcAft>
                <a:spcPct val="0"/>
              </a:spcAft>
              <a:buClrTx/>
              <a:buSzTx/>
              <a:buFontTx/>
              <a:buNone/>
              <a:defRPr kumimoji="0" sz="1800" b="0" i="0" normalizeH="0" noProof="0">
                <a:uLnTx/>
                <a:uFillTx/>
                <a:latin typeface="+mn-lt"/>
                <a:ea typeface="+mn-ea"/>
                <a:cs typeface="+mn-cs"/>
              </a:defRPr>
            </a:pPr>
            <a:r>
              <a:rPr kumimoji="0" lang="en-US" sz="1800" b="0" i="0" u="none" strike="noStrike" kern="1200" cap="none" spc="0" normalizeH="0" baseline="0" noProof="0">
                <a:ln>
                  <a:noFill/>
                </a:ln>
                <a:solidFill>
                  <a:srgbClr val="002677"/>
                </a:solidFill>
                <a:effectLst/>
                <a:uLnTx/>
                <a:uFillTx/>
                <a:latin typeface="Arial"/>
                <a:ea typeface="+mn-ea"/>
                <a:cs typeface="Arial"/>
              </a:rPr>
              <a:t>Refill reminders </a:t>
            </a:r>
            <a:br>
              <a:rPr kumimoji="0" lang="en-US" sz="1800" b="0" i="0" u="none" strike="noStrike" kern="1200" cap="none" spc="0" normalizeH="0" baseline="0" noProof="0">
                <a:ln>
                  <a:noFill/>
                </a:ln>
                <a:solidFill>
                  <a:srgbClr val="002677"/>
                </a:solidFill>
                <a:effectLst/>
                <a:uLnTx/>
                <a:uFillTx/>
                <a:latin typeface="Arial"/>
                <a:ea typeface="+mn-ea"/>
                <a:cs typeface="Arial"/>
              </a:rPr>
            </a:br>
            <a:r>
              <a:rPr kumimoji="0" lang="en-US" sz="1800" b="0" i="0" u="none" strike="noStrike" kern="1200" cap="none" spc="0" normalizeH="0" baseline="0" noProof="0">
                <a:ln>
                  <a:noFill/>
                </a:ln>
                <a:solidFill>
                  <a:srgbClr val="002677"/>
                </a:solidFill>
                <a:effectLst/>
                <a:uLnTx/>
                <a:uFillTx/>
                <a:latin typeface="Arial"/>
                <a:ea typeface="+mn-ea"/>
                <a:cs typeface="Arial"/>
              </a:rPr>
              <a:t>and 24/7 access </a:t>
            </a:r>
            <a:br>
              <a:rPr kumimoji="0" lang="en-US" sz="1800" b="0" i="0" u="none" strike="noStrike" kern="1200" cap="none" spc="0" normalizeH="0" baseline="0" noProof="0">
                <a:ln>
                  <a:noFill/>
                </a:ln>
                <a:solidFill>
                  <a:srgbClr val="002677"/>
                </a:solidFill>
                <a:effectLst/>
                <a:uLnTx/>
                <a:uFillTx/>
                <a:latin typeface="Arial"/>
                <a:ea typeface="+mn-ea"/>
                <a:cs typeface="Arial"/>
              </a:rPr>
            </a:br>
            <a:r>
              <a:rPr kumimoji="0" lang="en-US" sz="1800" b="0" i="0" u="none" strike="noStrike" kern="1200" cap="none" spc="0" normalizeH="0" baseline="0" noProof="0">
                <a:ln>
                  <a:noFill/>
                </a:ln>
                <a:solidFill>
                  <a:srgbClr val="002677"/>
                </a:solidFill>
                <a:effectLst/>
                <a:uLnTx/>
                <a:uFillTx/>
                <a:latin typeface="Arial"/>
                <a:ea typeface="+mn-ea"/>
                <a:cs typeface="Arial"/>
              </a:rPr>
              <a:t>to a pharmacist</a:t>
            </a:r>
          </a:p>
          <a:p>
            <a:pPr marL="0" marR="0" lvl="0" indent="0" algn="ctr" defTabSz="914377" rtl="0" eaLnBrk="1" fontAlgn="auto" latinLnBrk="0" hangingPunct="1">
              <a:lnSpc>
                <a:spcPct val="100000"/>
              </a:lnSpc>
              <a:spcBef>
                <a:spcPct val="0"/>
              </a:spcBef>
              <a:spcAft>
                <a:spcPct val="0"/>
              </a:spcAft>
              <a:buClrTx/>
              <a:buSzTx/>
              <a:buFontTx/>
              <a:buNone/>
              <a:defRPr kumimoji="0" sz="1800" b="0" i="0" normalizeH="0" noProof="0">
                <a:uLnTx/>
                <a:uFillTx/>
                <a:latin typeface="+mn-lt"/>
                <a:ea typeface="+mn-ea"/>
                <a:cs typeface="+mn-cs"/>
              </a:defRPr>
            </a:pPr>
            <a:endParaRPr kumimoji="0" lang="en-US" sz="1900" b="0" i="0" u="none" strike="noStrike" kern="1200" cap="none" spc="0" normalizeH="0" baseline="0" noProof="0">
              <a:ln>
                <a:noFill/>
              </a:ln>
              <a:solidFill>
                <a:srgbClr val="FF0000"/>
              </a:solidFill>
              <a:effectLst/>
              <a:uLnTx/>
              <a:uFillTx/>
              <a:latin typeface="Arial"/>
              <a:ea typeface="+mn-lt"/>
              <a:cs typeface="Arial"/>
            </a:endParaRPr>
          </a:p>
        </p:txBody>
      </p:sp>
      <p:pic>
        <p:nvPicPr>
          <p:cNvPr id="18" name="Picture 9">
            <a:extLst>
              <a:ext uri="{FF2B5EF4-FFF2-40B4-BE49-F238E27FC236}">
                <a16:creationId xmlns:a16="http://schemas.microsoft.com/office/drawing/2014/main" id="{719DC61F-F6CB-B14D-A8FC-C5DBE2F272A5}"/>
              </a:ext>
            </a:extLst>
          </p:cNvPr>
          <p:cNvPicPr>
            <a:picLocks noChangeAspect="1"/>
          </p:cNvPicPr>
          <p:nvPr/>
        </p:nvPicPr>
        <p:blipFill>
          <a:blip r:embed="rId6"/>
          <a:stretch>
            <a:fillRect/>
          </a:stretch>
        </p:blipFill>
        <p:spPr>
          <a:xfrm>
            <a:off x="2037836" y="1647434"/>
            <a:ext cx="1076325" cy="1076325"/>
          </a:xfrm>
          <a:prstGeom prst="rect">
            <a:avLst/>
          </a:prstGeom>
        </p:spPr>
      </p:pic>
      <p:sp>
        <p:nvSpPr>
          <p:cNvPr id="16" name="TextBox 15">
            <a:extLst>
              <a:ext uri="{FF2B5EF4-FFF2-40B4-BE49-F238E27FC236}">
                <a16:creationId xmlns:a16="http://schemas.microsoft.com/office/drawing/2014/main" id="{601CA9B5-BD37-4EAA-88CB-0406C68629F9}"/>
              </a:ext>
            </a:extLst>
          </p:cNvPr>
          <p:cNvSpPr txBox="1"/>
          <p:nvPr/>
        </p:nvSpPr>
        <p:spPr>
          <a:xfrm>
            <a:off x="8277172" y="6329328"/>
            <a:ext cx="3171613" cy="207749"/>
          </a:xfrm>
          <a:prstGeom prst="rect">
            <a:avLst/>
          </a:prstGeom>
          <a:noFill/>
        </p:spPr>
        <p:txBody>
          <a:bodyPr wrap="square">
            <a:spAutoFit/>
          </a:bodyP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ct val="0"/>
              </a:spcBef>
              <a:spcAft>
                <a:spcPct val="0"/>
              </a:spcAft>
              <a:buClrTx/>
              <a:buSzTx/>
              <a:buFontTx/>
              <a:buNone/>
              <a:defRPr kumimoji="0" sz="1800" b="0" i="0" normalizeH="0" noProof="0">
                <a:uLnTx/>
                <a:uFillTx/>
                <a:latin typeface="+mn-lt"/>
                <a:ea typeface="+mn-ea"/>
                <a:cs typeface="+mn-cs"/>
              </a:defRPr>
            </a:pPr>
            <a:r>
              <a:rPr kumimoji="0" lang="en-US" sz="750" b="0" i="0" u="none" strike="noStrike" kern="1200" cap="none" spc="0" normalizeH="0" baseline="0" noProof="0">
                <a:ln>
                  <a:noFill/>
                </a:ln>
                <a:solidFill>
                  <a:srgbClr val="000000"/>
                </a:solidFill>
                <a:effectLst/>
                <a:uLnTx/>
                <a:uFillTx/>
                <a:latin typeface="Arial"/>
                <a:ea typeface="+mn-ea"/>
                <a:cs typeface="Arial"/>
              </a:rPr>
              <a:t>Optum Rx®  is an affiliate of United HealthCare Insurance Company</a:t>
            </a:r>
          </a:p>
        </p:txBody>
      </p:sp>
      <p:sp>
        <p:nvSpPr>
          <p:cNvPr id="17" name="Rectangle 16">
            <a:extLst>
              <a:ext uri="{FF2B5EF4-FFF2-40B4-BE49-F238E27FC236}">
                <a16:creationId xmlns:a16="http://schemas.microsoft.com/office/drawing/2014/main" id="{AC2A36C6-962F-423B-AD8E-EBEABA36FD8E}"/>
              </a:ext>
            </a:extLst>
          </p:cNvPr>
          <p:cNvSpPr/>
          <p:nvPr/>
        </p:nvSpPr>
        <p:spPr>
          <a:xfrm>
            <a:off x="4011727" y="6335420"/>
            <a:ext cx="830677" cy="215444"/>
          </a:xfrm>
          <a:prstGeom prst="rect">
            <a:avLst/>
          </a:prstGeom>
        </p:spPr>
        <p:txBody>
          <a:bodyPr wrap="none">
            <a:spAutoFit/>
          </a:bodyP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ct val="0"/>
              </a:spcBef>
              <a:spcAft>
                <a:spcPct val="0"/>
              </a:spcAft>
              <a:buClrTx/>
              <a:buSzTx/>
              <a:buFontTx/>
              <a:buNone/>
              <a:defRPr kumimoji="0" sz="1800" b="0" i="0" normalizeH="0" noProof="0">
                <a:uLnTx/>
                <a:uFillTx/>
                <a:latin typeface="+mn-lt"/>
                <a:ea typeface="+mn-ea"/>
                <a:cs typeface="+mn-cs"/>
              </a:defRPr>
            </a:pPr>
            <a:r>
              <a:rPr kumimoji="0" lang="en-US" sz="800" b="0" i="0" u="none" strike="noStrike" kern="1200" cap="none" spc="0" normalizeH="0" baseline="0" noProof="0">
                <a:ln>
                  <a:noFill/>
                </a:ln>
                <a:solidFill>
                  <a:srgbClr val="595959"/>
                </a:solidFill>
                <a:effectLst/>
                <a:uLnTx/>
                <a:uFillTx/>
                <a:latin typeface="Arial" panose="020B0604020202020204" pitchFamily="34" charset="0"/>
                <a:cs typeface="Arial" panose="020B0604020202020204" pitchFamily="34" charset="0"/>
              </a:rPr>
              <a:t>EI20445652.2</a:t>
            </a:r>
            <a:endParaRPr kumimoji="0" lang="en-US" sz="800" b="0" i="0" u="none" strike="noStrike" kern="1200" cap="none" spc="0" normalizeH="0" baseline="0" noProof="0">
              <a:ln>
                <a:noFill/>
              </a:ln>
              <a:solidFill>
                <a:srgbClr val="002677"/>
              </a:solidFill>
              <a:effectLst/>
              <a:uLnTx/>
              <a:uFillTx/>
              <a:latin typeface="Arial"/>
              <a:cs typeface="Arial"/>
            </a:endParaRPr>
          </a:p>
        </p:txBody>
      </p:sp>
      <p:pic>
        <p:nvPicPr>
          <p:cNvPr id="4" name="Picture 3">
            <a:extLst>
              <a:ext uri="{FF2B5EF4-FFF2-40B4-BE49-F238E27FC236}">
                <a16:creationId xmlns:a16="http://schemas.microsoft.com/office/drawing/2014/main" id="{E9202255-BE8D-6B62-878B-0716A287F837}"/>
              </a:ext>
            </a:extLst>
          </p:cNvPr>
          <p:cNvPicPr>
            <a:picLocks noChangeAspect="1"/>
          </p:cNvPicPr>
          <p:nvPr/>
        </p:nvPicPr>
        <p:blipFill>
          <a:blip r:embed="rId7"/>
          <a:stretch>
            <a:fillRect/>
          </a:stretch>
        </p:blipFill>
        <p:spPr>
          <a:xfrm>
            <a:off x="7187968" y="4008714"/>
            <a:ext cx="1078992" cy="1078992"/>
          </a:xfrm>
          <a:prstGeom prst="rect">
            <a:avLst/>
          </a:prstGeom>
        </p:spPr>
      </p:pic>
      <p:sp>
        <p:nvSpPr>
          <p:cNvPr id="6" name="TextBox 5">
            <a:extLst>
              <a:ext uri="{FF2B5EF4-FFF2-40B4-BE49-F238E27FC236}">
                <a16:creationId xmlns:a16="http://schemas.microsoft.com/office/drawing/2014/main" id="{047C1CB4-CD1C-69A4-C71F-47D18A066A69}"/>
              </a:ext>
            </a:extLst>
          </p:cNvPr>
          <p:cNvSpPr txBox="1"/>
          <p:nvPr/>
        </p:nvSpPr>
        <p:spPr>
          <a:xfrm>
            <a:off x="6410588" y="5211625"/>
            <a:ext cx="2633753" cy="923330"/>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ct val="0"/>
              </a:spcBef>
              <a:spcAft>
                <a:spcPct val="0"/>
              </a:spcAft>
              <a:buClrTx/>
              <a:buSzTx/>
              <a:buFontTx/>
              <a:buNone/>
              <a:defRPr/>
            </a:pPr>
            <a:r>
              <a:rPr kumimoji="0" lang="en-US" sz="1800" b="0" i="0" u="none" strike="noStrike" kern="1200" cap="none" spc="0" normalizeH="0" baseline="0" noProof="0">
                <a:ln>
                  <a:noFill/>
                </a:ln>
                <a:solidFill>
                  <a:srgbClr val="002677"/>
                </a:solidFill>
                <a:effectLst/>
                <a:uLnTx/>
                <a:uFillTx/>
                <a:latin typeface="Arial" panose="020B0604020202020204" pitchFamily="34" charset="0"/>
                <a:ea typeface="Arial" panose="020B0604020202020204" pitchFamily="34" charset="0"/>
                <a:cs typeface="Arial" panose="020B0604020202020204" pitchFamily="34" charset="0"/>
              </a:rPr>
              <a:t>24/7 pharmacist access for questions about your medications</a:t>
            </a:r>
          </a:p>
        </p:txBody>
      </p:sp>
    </p:spTree>
    <p:extLst>
      <p:ext uri="{BB962C8B-B14F-4D97-AF65-F5344CB8AC3E}">
        <p14:creationId xmlns:p14="http://schemas.microsoft.com/office/powerpoint/2010/main" val="15791228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50DAF0F-D736-664E-BB27-ECA08C0BBA56}"/>
              </a:ext>
            </a:extLst>
          </p:cNvPr>
          <p:cNvSpPr>
            <a:spLocks noGrp="1"/>
          </p:cNvSpPr>
          <p:nvPr>
            <p:ph type="ctrTitle"/>
          </p:nvPr>
        </p:nvSpPr>
        <p:spPr/>
        <p:txBody>
          <a:bodyPr/>
          <a:lstStyle/>
          <a:p>
            <a:pPr marL="0" marR="0" lvl="0" indent="0" algn="l" defTabSz="914377" fontAlgn="auto">
              <a:lnSpc>
                <a:spcPct val="100000"/>
              </a:lnSpc>
              <a:spcBef>
                <a:spcPct val="0"/>
              </a:spcBef>
              <a:spcAft>
                <a:spcPct val="0"/>
              </a:spcAft>
              <a:buSzTx/>
              <a:buNone/>
              <a:defRPr kumimoji="0" sz="4267" b="1" i="0" u="none" strike="noStrike" kern="1200" cap="none" spc="0" normalizeH="0" baseline="0" noProof="0">
                <a:ln w="9525" cap="flat" cmpd="sng" algn="ctr">
                  <a:noFill/>
                  <a:prstDash val="solid"/>
                  <a:round/>
                  <a:headEnd type="none" w="med" len="med"/>
                  <a:tailEnd type="none" w="med" len="med"/>
                </a:ln>
                <a:solidFill>
                  <a:srgbClr val="FFFFFF"/>
                </a:solidFill>
                <a:uLnTx/>
                <a:uFillTx/>
                <a:latin typeface="+mj-lt"/>
                <a:ea typeface="+mj-ea"/>
                <a:cs typeface="+mj-cs"/>
                <a:sym typeface="Wingdings" charset="2"/>
              </a:defRPr>
            </a:pPr>
            <a:r>
              <a:rPr kumimoji="0" lang="en-US" sz="4267" b="1" i="0" u="none" strike="noStrike" kern="1200" cap="none" spc="0" normalizeH="0" baseline="0" noProof="0">
                <a:ln w="9525" cap="flat" cmpd="sng" algn="ctr">
                  <a:noFill/>
                  <a:prstDash val="solid"/>
                  <a:round/>
                  <a:headEnd type="none" w="med" len="med"/>
                  <a:tailEnd type="none" w="med" len="med"/>
                </a:ln>
                <a:solidFill>
                  <a:srgbClr val="FFFFFF"/>
                </a:solidFill>
                <a:uLnTx/>
                <a:uFillTx/>
                <a:latin typeface="+mj-lt"/>
                <a:ea typeface="+mj-ea"/>
                <a:cs typeface="+mj-cs"/>
                <a:sym typeface="Wingdings" charset="2"/>
              </a:rPr>
              <a:t>Benefits designed to help you stay healthier</a:t>
            </a:r>
          </a:p>
        </p:txBody>
      </p:sp>
      <p:sp>
        <p:nvSpPr>
          <p:cNvPr id="15" name="Rectangle 14">
            <a:extLst>
              <a:ext uri="{FF2B5EF4-FFF2-40B4-BE49-F238E27FC236}">
                <a16:creationId xmlns:a16="http://schemas.microsoft.com/office/drawing/2014/main" id="{6A300C52-BFF2-6041-8245-57FD96B3C12A}"/>
              </a:ext>
            </a:extLst>
          </p:cNvPr>
          <p:cNvSpPr/>
          <p:nvPr/>
        </p:nvSpPr>
        <p:spPr>
          <a:xfrm>
            <a:off x="519449" y="6325481"/>
            <a:ext cx="830677" cy="215444"/>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gn="l" defTabSz="914377">
              <a:buNone/>
              <a:defRPr kumimoji="0" sz="1800" b="0" i="0" normalizeH="0" noProof="0">
                <a:uLnTx/>
                <a:uFillTx/>
                <a:latin typeface="+mn-lt"/>
                <a:ea typeface="+mn-ea"/>
                <a:cs typeface="+mn-cs"/>
              </a:defRPr>
            </a:pPr>
            <a:r>
              <a:rPr kumimoji="0" lang="en-US" sz="800" b="0" i="0" normalizeH="0" noProof="0">
                <a:solidFill>
                  <a:schemeClr val="tx2"/>
                </a:solidFill>
                <a:uLnTx/>
                <a:uFillTx/>
                <a:latin typeface="Arial" panose="020B0604020202020204" pitchFamily="34" charset="0"/>
                <a:cs typeface="Arial" panose="020B0604020202020204" pitchFamily="34" charset="0"/>
              </a:rPr>
              <a:t>EI20445653.1</a:t>
            </a:r>
            <a:endParaRPr lang="en-US" sz="800"/>
          </a:p>
        </p:txBody>
      </p:sp>
    </p:spTree>
    <p:extLst>
      <p:ext uri="{BB962C8B-B14F-4D97-AF65-F5344CB8AC3E}">
        <p14:creationId xmlns:p14="http://schemas.microsoft.com/office/powerpoint/2010/main" val="110578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BD0F0F-9E5D-4FD9-81F1-C86A51118142}"/>
              </a:ext>
            </a:extLst>
          </p:cNvPr>
          <p:cNvSpPr>
            <a:spLocks noGrp="1"/>
          </p:cNvSpPr>
          <p:nvPr>
            <p:ph type="title"/>
          </p:nvPr>
        </p:nvSpPr>
        <p:spPr/>
        <p:txBody>
          <a:bodyPr/>
          <a:lstStyle/>
          <a:p>
            <a:r>
              <a:rPr lang="en-US"/>
              <a:t>Get in on UHC Rewards</a:t>
            </a:r>
          </a:p>
        </p:txBody>
      </p:sp>
      <p:sp>
        <p:nvSpPr>
          <p:cNvPr id="3" name="Slide Number Placeholder 2">
            <a:extLst>
              <a:ext uri="{FF2B5EF4-FFF2-40B4-BE49-F238E27FC236}">
                <a16:creationId xmlns:a16="http://schemas.microsoft.com/office/drawing/2014/main" id="{C250E1EF-0FE3-45C4-A59F-E4AD1C736536}"/>
              </a:ext>
            </a:extLst>
          </p:cNvPr>
          <p:cNvSpPr>
            <a:spLocks noGrp="1"/>
          </p:cNvSpPr>
          <p:nvPr>
            <p:ph type="sldNum" sz="quarter" idx="12"/>
          </p:nvPr>
        </p:nvSpPr>
        <p:spPr/>
        <p:txBody>
          <a:bodyPr/>
          <a:lstStyle/>
          <a:p>
            <a:fld id="{90F9BDA0-AF0E-4BA8-B742-3B9C92A3E6FE}" type="slidenum">
              <a:rPr lang="en-US" smtClean="0"/>
              <a:t>23</a:t>
            </a:fld>
            <a:endParaRPr lang="en-US"/>
          </a:p>
        </p:txBody>
      </p:sp>
      <p:sp>
        <p:nvSpPr>
          <p:cNvPr id="5" name="Text Placeholder 4">
            <a:extLst>
              <a:ext uri="{FF2B5EF4-FFF2-40B4-BE49-F238E27FC236}">
                <a16:creationId xmlns:a16="http://schemas.microsoft.com/office/drawing/2014/main" id="{BCC75157-E943-42B3-BC23-0440CE247745}"/>
              </a:ext>
            </a:extLst>
          </p:cNvPr>
          <p:cNvSpPr>
            <a:spLocks noGrp="1"/>
          </p:cNvSpPr>
          <p:nvPr>
            <p:ph type="body" sz="quarter" idx="13"/>
          </p:nvPr>
        </p:nvSpPr>
        <p:spPr>
          <a:xfrm>
            <a:off x="514712" y="5693822"/>
            <a:ext cx="10865282" cy="365125"/>
          </a:xfrm>
        </p:spPr>
        <p:txBody>
          <a:bodyPr/>
          <a:lstStyle/>
          <a:p>
            <a:r>
              <a:rPr lang="en-US" sz="900"/>
              <a:t>UnitedHealthcare Rewards is a voluntary program. The information provided under this program is for general informational purposes only and is not intended to be nor should be construed as medical advice. You should consult an appropriate health care professional before beginning any exercise program and/or to determine what may be right for you. Receiving an activity tracker, certain credits and/or rewards and/or purchasing an activity tracker with earnings may have tax implications. You should consult with an appropriate tax professional to determine if you have any tax obligations under this program, as applicable. If any fraudulent activity is detected (e.g., misrepresented physical activity), you may be suspended and/or terminated from the program. If you are unable to meet a standard related to health factor to receive a reward under this program, you might qualify for an opportunity to receive the reward by different means. You may call us toll-free at 1-866-230-2505 or at the number on your health plan ID card, and we will work with you (and, if necessary, your doctor) to find another way for you to earn the same reward. Rewards may be limited due to incentive limits under applicable law. Components subject to change. This program is not available for fully insured members in Hawaii, Vermont and Puerto Rico nor available to level funded members in District of Columbia, Hawaii, Vermont and Puerto Rico.</a:t>
            </a:r>
          </a:p>
        </p:txBody>
      </p:sp>
      <p:sp>
        <p:nvSpPr>
          <p:cNvPr id="4" name="Rectangle 3">
            <a:extLst>
              <a:ext uri="{FF2B5EF4-FFF2-40B4-BE49-F238E27FC236}">
                <a16:creationId xmlns:a16="http://schemas.microsoft.com/office/drawing/2014/main" id="{585A6F3E-FB54-41D3-8B53-EBA1F166DC83}"/>
              </a:ext>
            </a:extLst>
          </p:cNvPr>
          <p:cNvSpPr/>
          <p:nvPr/>
        </p:nvSpPr>
        <p:spPr>
          <a:xfrm>
            <a:off x="4011727" y="6335420"/>
            <a:ext cx="888385" cy="215444"/>
          </a:xfrm>
          <a:prstGeom prst="rect">
            <a:avLst/>
          </a:prstGeom>
        </p:spPr>
        <p:txBody>
          <a:bodyPr wrap="none">
            <a:spAutoFit/>
          </a:bodyP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r>
              <a:rPr lang="en-US" sz="800">
                <a:solidFill>
                  <a:schemeClr val="tx2"/>
                </a:solidFill>
                <a:latin typeface="Arial" panose="020B0604020202020204" pitchFamily="34" charset="0"/>
                <a:cs typeface="Arial" panose="020B0604020202020204" pitchFamily="34" charset="0"/>
              </a:rPr>
              <a:t>EI221811304.3</a:t>
            </a:r>
          </a:p>
        </p:txBody>
      </p:sp>
      <p:sp>
        <p:nvSpPr>
          <p:cNvPr id="6" name="TextBox 5">
            <a:extLst>
              <a:ext uri="{FF2B5EF4-FFF2-40B4-BE49-F238E27FC236}">
                <a16:creationId xmlns:a16="http://schemas.microsoft.com/office/drawing/2014/main" id="{22B434FB-743A-4B60-9D61-7C2AEE639423}"/>
              </a:ext>
            </a:extLst>
          </p:cNvPr>
          <p:cNvSpPr txBox="1"/>
          <p:nvPr/>
        </p:nvSpPr>
        <p:spPr>
          <a:xfrm>
            <a:off x="682044" y="1486986"/>
            <a:ext cx="6076120" cy="2862322"/>
          </a:xfrm>
          <a:prstGeom prst="rect">
            <a:avLst/>
          </a:prstGeom>
          <a:noFill/>
        </p:spPr>
        <p:txBody>
          <a:bodyPr wrap="square" rtlCol="0">
            <a:spAutoFit/>
          </a:bodyP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r>
              <a:rPr lang="en-US" dirty="0"/>
              <a:t>What’s better than earning rewards for reaching goals and taking care of your health? Being able to choose how those rewards are earned. With UnitedHealthcare Rewards, you can earn up to $300.</a:t>
            </a:r>
            <a:r>
              <a:rPr lang="en-US" dirty="0">
                <a:solidFill>
                  <a:srgbClr val="990000"/>
                </a:solidFill>
              </a:rPr>
              <a:t> </a:t>
            </a:r>
            <a:r>
              <a:rPr lang="en-US" dirty="0"/>
              <a:t>And get this: UHC Rewards is included in your health plan at no additional cost. Here are some ways you can earn:</a:t>
            </a:r>
          </a:p>
          <a:p>
            <a:endParaRPr lang="en-US" dirty="0"/>
          </a:p>
          <a:p>
            <a:pPr marL="285750" indent="-285750">
              <a:buFont typeface="Arial" panose="020B0604020202020204" pitchFamily="34" charset="0"/>
              <a:buChar char="•"/>
            </a:pPr>
            <a:r>
              <a:rPr lang="en-US" dirty="0"/>
              <a:t>Completing a health survey</a:t>
            </a:r>
          </a:p>
          <a:p>
            <a:pPr marL="285750" indent="-285750">
              <a:buFont typeface="Arial" panose="020B0604020202020204" pitchFamily="34" charset="0"/>
              <a:buChar char="•"/>
            </a:pPr>
            <a:r>
              <a:rPr lang="en-US" dirty="0"/>
              <a:t>Getting an annual checkup</a:t>
            </a:r>
          </a:p>
          <a:p>
            <a:pPr marL="285750" indent="-285750">
              <a:buFont typeface="Arial" panose="020B0604020202020204" pitchFamily="34" charset="0"/>
              <a:buChar char="•"/>
            </a:pPr>
            <a:r>
              <a:rPr lang="en-US" dirty="0"/>
              <a:t>Tracking your fitness and sleep </a:t>
            </a:r>
          </a:p>
        </p:txBody>
      </p:sp>
      <p:pic>
        <p:nvPicPr>
          <p:cNvPr id="10" name="Picture 9" descr="A person with curly hair&#10;&#10;Description automatically generated with low confidence">
            <a:extLst>
              <a:ext uri="{FF2B5EF4-FFF2-40B4-BE49-F238E27FC236}">
                <a16:creationId xmlns:a16="http://schemas.microsoft.com/office/drawing/2014/main" id="{F45500B8-71F7-42E2-9FAA-18091447BB5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920223" y="1486986"/>
            <a:ext cx="4528562" cy="3019041"/>
          </a:xfrm>
          <a:prstGeom prst="rect">
            <a:avLst/>
          </a:prstGeom>
        </p:spPr>
      </p:pic>
    </p:spTree>
    <p:extLst>
      <p:ext uri="{BB962C8B-B14F-4D97-AF65-F5344CB8AC3E}">
        <p14:creationId xmlns:p14="http://schemas.microsoft.com/office/powerpoint/2010/main" val="2061636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BD0F0F-9E5D-4FD9-81F1-C86A51118142}"/>
              </a:ext>
            </a:extLst>
          </p:cNvPr>
          <p:cNvSpPr>
            <a:spLocks noGrp="1"/>
          </p:cNvSpPr>
          <p:nvPr>
            <p:ph type="title"/>
          </p:nvPr>
        </p:nvSpPr>
        <p:spPr>
          <a:xfrm>
            <a:off x="513097" y="469285"/>
            <a:ext cx="6978374" cy="1056387"/>
          </a:xfrm>
        </p:spPr>
        <p:txBody>
          <a:bodyPr/>
          <a:lstStyle/>
          <a:p>
            <a:r>
              <a:rPr lang="en-US"/>
              <a:t>Flexible fitness options, starting at less than $1 per day</a:t>
            </a:r>
          </a:p>
        </p:txBody>
      </p:sp>
      <p:sp>
        <p:nvSpPr>
          <p:cNvPr id="3" name="Slide Number Placeholder 2">
            <a:extLst>
              <a:ext uri="{FF2B5EF4-FFF2-40B4-BE49-F238E27FC236}">
                <a16:creationId xmlns:a16="http://schemas.microsoft.com/office/drawing/2014/main" id="{C250E1EF-0FE3-45C4-A59F-E4AD1C736536}"/>
              </a:ext>
            </a:extLst>
          </p:cNvPr>
          <p:cNvSpPr>
            <a:spLocks noGrp="1"/>
          </p:cNvSpPr>
          <p:nvPr>
            <p:ph type="sldNum" sz="quarter" idx="12"/>
          </p:nvPr>
        </p:nvSpPr>
        <p:spPr/>
        <p:txBody>
          <a:bodyPr/>
          <a:lstStyle/>
          <a:p>
            <a:fld id="{90F9BDA0-AF0E-4BA8-B742-3B9C92A3E6FE}" type="slidenum">
              <a:rPr lang="en-US" smtClean="0"/>
              <a:t>24</a:t>
            </a:fld>
            <a:endParaRPr lang="en-US"/>
          </a:p>
        </p:txBody>
      </p:sp>
      <p:sp>
        <p:nvSpPr>
          <p:cNvPr id="5" name="Text Placeholder 4">
            <a:extLst>
              <a:ext uri="{FF2B5EF4-FFF2-40B4-BE49-F238E27FC236}">
                <a16:creationId xmlns:a16="http://schemas.microsoft.com/office/drawing/2014/main" id="{BCC75157-E943-42B3-BC23-0440CE247745}"/>
              </a:ext>
            </a:extLst>
          </p:cNvPr>
          <p:cNvSpPr>
            <a:spLocks noGrp="1"/>
          </p:cNvSpPr>
          <p:nvPr>
            <p:ph type="body" sz="quarter" idx="13"/>
          </p:nvPr>
        </p:nvSpPr>
        <p:spPr>
          <a:xfrm>
            <a:off x="514712" y="5693822"/>
            <a:ext cx="10513172" cy="550405"/>
          </a:xfrm>
        </p:spPr>
        <p:txBody>
          <a:bodyPr/>
          <a:lstStyle/>
          <a:p>
            <a:r>
              <a:rPr lang="en-US" sz="900"/>
              <a:t>One Pass Select is a voluntary program. For fully insured participants (not available in HI, KS, VT and Puerto Rico) it features a subscription based nationwide gym network and digital fitness. For self-funded participants nationally, it features a subscription based nationwide gym network, digital fitness and grocery delivery service. The information provided under this program is for general informational purposes only and is not intended to be nor should be construed as medical advice. Individuals should consult an appropriate health care professional before beginning any exercise program and/or to determine what may be right for them. Purchasing discounted gym and fitness studio memberships, digital fitness or grocery services may have tax implications. Employers and individuals should consult an appropriate tax professional to determine if they have any tax obligations with respect to the purchase of these discounted memberships or services under this program, as applicable. One Pass Select is a program offered by Optum. Subscription costs are payable to Optum.</a:t>
            </a:r>
          </a:p>
        </p:txBody>
      </p:sp>
      <p:sp>
        <p:nvSpPr>
          <p:cNvPr id="4" name="Rectangle 3">
            <a:extLst>
              <a:ext uri="{FF2B5EF4-FFF2-40B4-BE49-F238E27FC236}">
                <a16:creationId xmlns:a16="http://schemas.microsoft.com/office/drawing/2014/main" id="{585A6F3E-FB54-41D3-8B53-EBA1F166DC83}"/>
              </a:ext>
            </a:extLst>
          </p:cNvPr>
          <p:cNvSpPr/>
          <p:nvPr/>
        </p:nvSpPr>
        <p:spPr>
          <a:xfrm>
            <a:off x="4011727" y="6335420"/>
            <a:ext cx="888385" cy="215444"/>
          </a:xfrm>
          <a:prstGeom prst="rect">
            <a:avLst/>
          </a:prstGeom>
        </p:spPr>
        <p:txBody>
          <a:bodyPr wrap="none">
            <a:spAutoFit/>
          </a:bodyP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r>
              <a:rPr lang="en-US" sz="800">
                <a:solidFill>
                  <a:schemeClr val="tx2"/>
                </a:solidFill>
                <a:latin typeface="Arial" panose="020B0604020202020204" pitchFamily="34" charset="0"/>
                <a:cs typeface="Arial" panose="020B0604020202020204" pitchFamily="34" charset="0"/>
              </a:rPr>
              <a:t>EI232679760.0</a:t>
            </a:r>
          </a:p>
        </p:txBody>
      </p:sp>
      <p:sp>
        <p:nvSpPr>
          <p:cNvPr id="6" name="TextBox 5">
            <a:extLst>
              <a:ext uri="{FF2B5EF4-FFF2-40B4-BE49-F238E27FC236}">
                <a16:creationId xmlns:a16="http://schemas.microsoft.com/office/drawing/2014/main" id="{22B434FB-743A-4B60-9D61-7C2AEE639423}"/>
              </a:ext>
            </a:extLst>
          </p:cNvPr>
          <p:cNvSpPr txBox="1"/>
          <p:nvPr/>
        </p:nvSpPr>
        <p:spPr>
          <a:xfrm>
            <a:off x="513097" y="1728534"/>
            <a:ext cx="7801385" cy="3400931"/>
          </a:xfrm>
          <a:prstGeom prst="rect">
            <a:avLst/>
          </a:prstGeom>
          <a:noFill/>
        </p:spPr>
        <p:txBody>
          <a:bodyPr wrap="square" rtlCol="0">
            <a:spAutoFit/>
          </a:bodyP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a:spcBef>
                <a:spcPts val="1200"/>
              </a:spcBef>
              <a:buClr>
                <a:schemeClr val="tx1"/>
              </a:buClr>
            </a:pPr>
            <a:r>
              <a:rPr kumimoji="0" lang="en-US" sz="1800" b="0" i="0" u="none" strike="noStrike" kern="1200" cap="none" spc="0" normalizeH="0" baseline="0">
                <a:ln>
                  <a:noFill/>
                </a:ln>
                <a:solidFill>
                  <a:schemeClr val="tx1"/>
                </a:solidFill>
                <a:effectLst/>
                <a:uLnTx/>
                <a:uFillTx/>
                <a:latin typeface="+mn-lt"/>
                <a:ea typeface="+mn-ea"/>
                <a:cs typeface="+mn-cs"/>
              </a:rPr>
              <a:t>With One Pass Select™, we’re on a mission to make fitness engaging. Find a routine that’s right for you and choose a membership tier that fits your lifestyle. </a:t>
            </a:r>
          </a:p>
          <a:p>
            <a:pPr>
              <a:spcBef>
                <a:spcPts val="1200"/>
              </a:spcBef>
              <a:buClr>
                <a:schemeClr val="tx1"/>
              </a:buClr>
            </a:pPr>
            <a:r>
              <a:rPr lang="en-US" b="1"/>
              <a:t>One Pass Select includes:</a:t>
            </a:r>
            <a:endParaRPr kumimoji="0" lang="en-US" sz="1800" b="1" i="0" u="none" strike="noStrike" kern="1200" cap="none" spc="0" normalizeH="0" baseline="0">
              <a:ln>
                <a:noFill/>
              </a:ln>
              <a:solidFill>
                <a:schemeClr val="tx1"/>
              </a:solidFill>
              <a:effectLst/>
              <a:uLnTx/>
              <a:uFillTx/>
              <a:latin typeface="+mn-lt"/>
              <a:ea typeface="+mn-ea"/>
              <a:cs typeface="+mn-cs"/>
            </a:endParaRPr>
          </a:p>
          <a:p>
            <a:pPr marL="171450" indent="-171450">
              <a:spcBef>
                <a:spcPts val="600"/>
              </a:spcBef>
              <a:buClr>
                <a:schemeClr val="tx1"/>
              </a:buClr>
              <a:buFont typeface="Arial" panose="020B0604020202020204" pitchFamily="34" charset="0"/>
              <a:buChar char="•"/>
            </a:pPr>
            <a:r>
              <a:rPr lang="en-US" sz="1800" kern="1200">
                <a:solidFill>
                  <a:schemeClr val="tx1"/>
                </a:solidFill>
                <a:latin typeface="+mn-lt"/>
                <a:ea typeface="+mn-ea"/>
                <a:cs typeface="+mn-cs"/>
              </a:rPr>
              <a:t>Access to a large gym network</a:t>
            </a:r>
            <a:endParaRPr lang="en-US" sz="1800" kern="1200">
              <a:solidFill>
                <a:schemeClr val="tx1"/>
              </a:solidFill>
              <a:highlight>
                <a:srgbClr val="FFFF00"/>
              </a:highlight>
              <a:latin typeface="+mn-lt"/>
              <a:ea typeface="+mn-ea"/>
              <a:cs typeface="+mn-cs"/>
            </a:endParaRPr>
          </a:p>
          <a:p>
            <a:pPr marL="171450" indent="-171450">
              <a:spcBef>
                <a:spcPts val="600"/>
              </a:spcBef>
              <a:buClr>
                <a:schemeClr val="tx1"/>
              </a:buClr>
              <a:buFont typeface="Arial" panose="020B0604020202020204" pitchFamily="34" charset="0"/>
              <a:buChar char="•"/>
            </a:pPr>
            <a:r>
              <a:rPr lang="en-US"/>
              <a:t>Any </a:t>
            </a:r>
            <a:r>
              <a:rPr lang="en-US" sz="1800" kern="1200">
                <a:solidFill>
                  <a:schemeClr val="tx1"/>
                </a:solidFill>
                <a:latin typeface="+mn-lt"/>
                <a:ea typeface="+mn-ea"/>
                <a:cs typeface="+mn-cs"/>
              </a:rPr>
              <a:t>location in your network tier at no additional cost</a:t>
            </a:r>
          </a:p>
          <a:p>
            <a:pPr marL="171450" indent="-171450">
              <a:spcBef>
                <a:spcPts val="600"/>
              </a:spcBef>
              <a:buClr>
                <a:schemeClr val="tx1"/>
              </a:buClr>
              <a:buFont typeface="Arial" panose="020B0604020202020204" pitchFamily="34" charset="0"/>
              <a:buChar char="•"/>
            </a:pPr>
            <a:r>
              <a:rPr lang="en-US"/>
              <a:t>The o</a:t>
            </a:r>
            <a:r>
              <a:rPr lang="en-US" sz="1800" kern="1200">
                <a:solidFill>
                  <a:schemeClr val="tx1"/>
                </a:solidFill>
                <a:latin typeface="+mn-lt"/>
                <a:ea typeface="+mn-ea"/>
                <a:cs typeface="+mn-cs"/>
              </a:rPr>
              <a:t>ption to change tiers monthly </a:t>
            </a:r>
          </a:p>
          <a:p>
            <a:pPr marL="171450" indent="-171450">
              <a:spcBef>
                <a:spcPts val="600"/>
              </a:spcBef>
              <a:buClr>
                <a:schemeClr val="tx1"/>
              </a:buClr>
              <a:buFont typeface="Arial" panose="020B0604020202020204" pitchFamily="34" charset="0"/>
              <a:buChar char="•"/>
            </a:pPr>
            <a:r>
              <a:rPr lang="en-US" sz="1800" kern="1200">
                <a:solidFill>
                  <a:schemeClr val="tx1"/>
                </a:solidFill>
                <a:effectLst/>
                <a:latin typeface="+mn-lt"/>
                <a:ea typeface="+mn-ea"/>
                <a:cs typeface="+mn-cs"/>
              </a:rPr>
              <a:t>The ability to add up to four adult members (18+) to an existing account</a:t>
            </a:r>
          </a:p>
          <a:p>
            <a:pPr marL="171450" indent="-171450">
              <a:spcBef>
                <a:spcPts val="600"/>
              </a:spcBef>
              <a:buClr>
                <a:schemeClr val="tx1"/>
              </a:buClr>
              <a:buFont typeface="Arial" panose="020B0604020202020204" pitchFamily="34" charset="0"/>
              <a:buChar char="•"/>
            </a:pPr>
            <a:r>
              <a:rPr lang="en-US" sz="1800" kern="1200">
                <a:solidFill>
                  <a:schemeClr val="tx1"/>
                </a:solidFill>
                <a:latin typeface="+mn-lt"/>
                <a:ea typeface="+mn-ea"/>
                <a:cs typeface="+mn-cs"/>
              </a:rPr>
              <a:t>The option to cancel your membership at any time by giving a 30-day notice</a:t>
            </a:r>
            <a:endParaRPr lang="en-US"/>
          </a:p>
        </p:txBody>
      </p:sp>
      <p:pic>
        <p:nvPicPr>
          <p:cNvPr id="9" name="Picture 8" descr="Icon&#10;&#10;Description automatically generated">
            <a:extLst>
              <a:ext uri="{FF2B5EF4-FFF2-40B4-BE49-F238E27FC236}">
                <a16:creationId xmlns:a16="http://schemas.microsoft.com/office/drawing/2014/main" id="{3A80E468-AA3B-BAA6-A1A9-436511469F8E}"/>
              </a:ext>
            </a:extLst>
          </p:cNvPr>
          <p:cNvPicPr>
            <a:picLocks noChangeAspect="1"/>
          </p:cNvPicPr>
          <p:nvPr/>
        </p:nvPicPr>
        <p:blipFill>
          <a:blip r:embed="rId3">
            <a:extLst>
              <a:ext uri="{28A0092B-C50C-407E-A947-70E740481C1C}">
                <a14:useLocalDpi xmlns:a14="http://schemas.microsoft.com/office/drawing/2010/main"/>
              </a:ext>
            </a:extLst>
          </a:blip>
          <a:srcRect l="14874" t="8414" r="30606" b="11814"/>
          <a:stretch>
            <a:fillRect/>
          </a:stretch>
        </p:blipFill>
        <p:spPr>
          <a:xfrm>
            <a:off x="8221475" y="939031"/>
            <a:ext cx="4050535" cy="4445148"/>
          </a:xfrm>
          <a:prstGeom prst="rect">
            <a:avLst/>
          </a:prstGeom>
        </p:spPr>
      </p:pic>
    </p:spTree>
    <p:extLst>
      <p:ext uri="{BB962C8B-B14F-4D97-AF65-F5344CB8AC3E}">
        <p14:creationId xmlns:p14="http://schemas.microsoft.com/office/powerpoint/2010/main" val="2061636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marL="0" marR="0" lvl="0" indent="0" algn="l" defTabSz="914377" fontAlgn="auto">
              <a:lnSpc>
                <a:spcPct val="100000"/>
              </a:lnSpc>
              <a:spcBef>
                <a:spcPct val="0"/>
              </a:spcBef>
              <a:spcAft>
                <a:spcPct val="0"/>
              </a:spcAft>
              <a:buSzTx/>
              <a:buNone/>
              <a:defRPr kumimoji="0" sz="3200" b="1" i="0" u="none" strike="noStrike" kern="1200" cap="none" spc="0" normalizeH="0" baseline="0" noProof="0">
                <a:ln w="9525" cap="flat" cmpd="sng" algn="ctr">
                  <a:noFill/>
                  <a:prstDash val="solid"/>
                  <a:round/>
                  <a:headEnd type="none" w="med" len="med"/>
                  <a:tailEnd type="none" w="med" len="med"/>
                </a:ln>
                <a:solidFill>
                  <a:srgbClr val="002477"/>
                </a:solidFill>
                <a:uLnTx/>
                <a:uFillTx/>
                <a:latin typeface="+mj-lt"/>
                <a:ea typeface="+mj-ea"/>
                <a:cs typeface="+mj-cs"/>
                <a:sym typeface="Wingdings" charset="2"/>
              </a:defRPr>
            </a:pPr>
            <a:r>
              <a:rPr kumimoji="0" lang="en-US" sz="3200" b="1" i="0" u="none" strike="noStrike" kern="1200" cap="none" spc="0" normalizeH="0" baseline="0" noProof="0">
                <a:ln w="9525" cap="flat" cmpd="sng" algn="ctr">
                  <a:noFill/>
                  <a:prstDash val="solid"/>
                  <a:round/>
                  <a:headEnd type="none" w="med" len="med"/>
                  <a:tailEnd type="none" w="med" len="med"/>
                </a:ln>
                <a:solidFill>
                  <a:srgbClr val="002477"/>
                </a:solidFill>
                <a:uLnTx/>
                <a:uFillTx/>
                <a:latin typeface="+mj-lt"/>
                <a:ea typeface="+mj-ea"/>
                <a:cs typeface="+mj-cs"/>
                <a:sym typeface="Wingdings" charset="2"/>
              </a:rPr>
              <a:t>Healthier habits, healthier lifestyle</a:t>
            </a:r>
          </a:p>
        </p:txBody>
      </p:sp>
      <p:sp>
        <p:nvSpPr>
          <p:cNvPr id="16" name="Slide Number Placeholder 5">
            <a:extLst>
              <a:ext uri="{FF2B5EF4-FFF2-40B4-BE49-F238E27FC236}">
                <a16:creationId xmlns:a16="http://schemas.microsoft.com/office/drawing/2014/main" id="{78A10ABE-A4D6-8F4D-9991-462FFA95C9BA}"/>
              </a:ext>
            </a:extLst>
          </p:cNvPr>
          <p:cNvSpPr>
            <a:spLocks noGrp="1"/>
          </p:cNvSpPr>
          <p:nvPr>
            <p:ph type="sldNum" sz="quarter" idx="12"/>
          </p:nvPr>
        </p:nvSpPr>
        <p:spPr/>
        <p:txBody>
          <a:bodyPr/>
          <a:lstStyle/>
          <a:p>
            <a:pPr marL="0" marR="0" lvl="0" indent="0" algn="r" defTabSz="914377" rtl="0" eaLnBrk="1" fontAlgn="auto" latinLnBrk="0" hangingPunct="1">
              <a:lnSpc>
                <a:spcPct val="100000"/>
              </a:lnSpc>
              <a:spcBef>
                <a:spcPct val="0"/>
              </a:spcBef>
              <a:spcAft>
                <a:spcPct val="0"/>
              </a:spcAft>
              <a:buClrTx/>
              <a:buSzTx/>
              <a:buFontTx/>
              <a:buNone/>
              <a:defRPr kumimoji="0" sz="1067" b="0" i="0" kern="1200" normalizeH="0" noProof="0">
                <a:solidFill>
                  <a:srgbClr val="002477"/>
                </a:solidFill>
                <a:uLnTx/>
                <a:uFillTx/>
                <a:latin typeface="Arial" panose="020B0604020202020204" pitchFamily="34" charset="0"/>
                <a:ea typeface="+mn-ea"/>
                <a:cs typeface="Arial" panose="020B0604020202020204" pitchFamily="34" charset="0"/>
              </a:defRPr>
            </a:pPr>
            <a:fld id="{66DE20E4-D496-034F-914D-F7F15B93E95B}" type="slidenum">
              <a:rPr kumimoji="0" lang="en-US" sz="1067" b="0" i="0" u="none" strike="noStrike" kern="1200" cap="none" spc="0" normalizeH="0" baseline="0" noProof="0" smtClean="0">
                <a:ln>
                  <a:noFill/>
                </a:ln>
                <a:solidFill>
                  <a:srgbClr val="002677"/>
                </a:solidFill>
                <a:effectLst/>
                <a:uLnTx/>
                <a:uFillTx/>
                <a:latin typeface="Arial" panose="020B0604020202020204" pitchFamily="34" charset="0"/>
                <a:ea typeface="+mn-ea"/>
                <a:cs typeface="Arial" panose="020B0604020202020204" pitchFamily="34" charset="0"/>
              </a:rPr>
              <a:pPr marL="0" marR="0" lvl="0" indent="0" algn="r" defTabSz="914377" rtl="0" eaLnBrk="1" fontAlgn="auto" latinLnBrk="0" hangingPunct="1">
                <a:lnSpc>
                  <a:spcPct val="100000"/>
                </a:lnSpc>
                <a:spcBef>
                  <a:spcPct val="0"/>
                </a:spcBef>
                <a:spcAft>
                  <a:spcPct val="0"/>
                </a:spcAft>
                <a:buClrTx/>
                <a:buSzTx/>
                <a:buFontTx/>
                <a:buNone/>
                <a:defRPr kumimoji="0" sz="1067" b="0" i="0" kern="1200" normalizeH="0" noProof="0">
                  <a:solidFill>
                    <a:srgbClr val="002477"/>
                  </a:solidFill>
                  <a:uLnTx/>
                  <a:uFillTx/>
                  <a:latin typeface="Arial" panose="020B0604020202020204" pitchFamily="34" charset="0"/>
                  <a:ea typeface="+mn-ea"/>
                  <a:cs typeface="Arial" panose="020B0604020202020204" pitchFamily="34" charset="0"/>
                </a:defRPr>
              </a:pPr>
              <a:t>25</a:t>
            </a:fld>
            <a:endParaRPr kumimoji="0" lang="en-US" sz="1067" b="0" i="0" u="none" strike="noStrike" kern="1200" cap="none" spc="0" normalizeH="0" baseline="0" noProof="0">
              <a:ln>
                <a:noFill/>
              </a:ln>
              <a:solidFill>
                <a:srgbClr val="002677"/>
              </a:solidFill>
              <a:effectLst/>
              <a:uLnTx/>
              <a:uFillTx/>
              <a:latin typeface="Arial" panose="020B0604020202020204" pitchFamily="34" charset="0"/>
              <a:cs typeface="Arial" panose="020B0604020202020204" pitchFamily="34" charset="0"/>
            </a:endParaRPr>
          </a:p>
        </p:txBody>
      </p:sp>
      <p:sp>
        <p:nvSpPr>
          <p:cNvPr id="7" name="Text Placeholder 6">
            <a:extLst>
              <a:ext uri="{FF2B5EF4-FFF2-40B4-BE49-F238E27FC236}">
                <a16:creationId xmlns:a16="http://schemas.microsoft.com/office/drawing/2014/main" id="{658BEAD4-D40D-F2FF-09AB-D3C12EC44D73}"/>
              </a:ext>
            </a:extLst>
          </p:cNvPr>
          <p:cNvSpPr>
            <a:spLocks noGrp="1"/>
          </p:cNvSpPr>
          <p:nvPr>
            <p:ph type="body" sz="quarter" idx="13"/>
          </p:nvPr>
        </p:nvSpPr>
        <p:spPr/>
        <p:txBody>
          <a:bodyPr/>
          <a:lstStyle/>
          <a:p>
            <a:pPr marL="0" indent="0">
              <a:buNone/>
            </a:pPr>
            <a:r>
              <a:rPr kumimoji="0" lang="en-US" sz="1900" i="0" kern="1200" normalizeH="0" noProof="0">
                <a:solidFill>
                  <a:srgbClr val="002477"/>
                </a:solidFill>
                <a:uLnTx/>
                <a:uFillTx/>
                <a:latin typeface="+mn-lt"/>
                <a:ea typeface="+mn-ea"/>
                <a:cs typeface="Arial" panose="020B0604020202020204" pitchFamily="34" charset="0"/>
              </a:rPr>
              <a:t>Take small steps for lasting change with Real Appeal</a:t>
            </a:r>
            <a:r>
              <a:rPr kumimoji="0" lang="en-US" sz="1900" i="0" kern="1200" normalizeH="0" baseline="30000" noProof="0">
                <a:solidFill>
                  <a:srgbClr val="002477"/>
                </a:solidFill>
                <a:uLnTx/>
                <a:uFillTx/>
                <a:latin typeface="+mn-lt"/>
                <a:ea typeface="+mn-ea"/>
                <a:cs typeface="Arial" panose="020B0604020202020204" pitchFamily="34" charset="0"/>
              </a:rPr>
              <a:t>®</a:t>
            </a:r>
            <a:r>
              <a:rPr kumimoji="0" lang="en-US" sz="1900" i="0" kern="1200" normalizeH="0" noProof="0">
                <a:solidFill>
                  <a:srgbClr val="002477"/>
                </a:solidFill>
                <a:uLnTx/>
                <a:uFillTx/>
                <a:latin typeface="+mn-lt"/>
                <a:ea typeface="+mn-ea"/>
                <a:cs typeface="Arial" panose="020B0604020202020204" pitchFamily="34" charset="0"/>
              </a:rPr>
              <a:t>, an online weight management support program. It’s designed to help you live a healthier life with online coaching, access to online fitness content, tools to track your progress and more</a:t>
            </a:r>
          </a:p>
          <a:p>
            <a:endParaRPr lang="en-US"/>
          </a:p>
        </p:txBody>
      </p:sp>
      <p:sp>
        <p:nvSpPr>
          <p:cNvPr id="10" name="Text Placeholder 4">
            <a:extLst>
              <a:ext uri="{FF2B5EF4-FFF2-40B4-BE49-F238E27FC236}">
                <a16:creationId xmlns:a16="http://schemas.microsoft.com/office/drawing/2014/main" id="{AAD21BD2-7730-1247-BFFE-99AB7FA2A85E}"/>
              </a:ext>
            </a:extLst>
          </p:cNvPr>
          <p:cNvSpPr txBox="1"/>
          <p:nvPr/>
        </p:nvSpPr>
        <p:spPr>
          <a:xfrm>
            <a:off x="792774" y="3690281"/>
            <a:ext cx="2654605" cy="1513235"/>
          </a:xfrm>
          <a:prstGeom prst="rect">
            <a:avLst/>
          </a:prstGeom>
        </p:spPr>
        <p:txBody>
          <a:bodyPr vert="horz" wrap="square" lIns="91440" tIns="45720" rIns="91440" bIns="45720" rtlCol="0">
            <a:noAutofit/>
          </a:bodyPr>
          <a:lstStyle>
            <a:defPPr>
              <a:defRPr lang="en-US"/>
            </a:defPPr>
            <a:lvl1pPr marL="152396" indent="-152396" algn="l" defTabSz="914377" rtl="0" eaLnBrk="1" latinLnBrk="0" hangingPunct="1">
              <a:lnSpc>
                <a:spcPct val="100000"/>
              </a:lnSpc>
              <a:spcBef>
                <a:spcPts val="400"/>
              </a:spcBef>
              <a:spcAft>
                <a:spcPts val="800"/>
              </a:spcAft>
              <a:buClr>
                <a:schemeClr val="accent1"/>
              </a:buClr>
              <a:buFont typeface="Arial" panose="020B0604020202020204" pitchFamily="34" charset="0"/>
              <a:buChar char="•"/>
              <a:defRPr sz="1900" b="0" i="0" kern="1200">
                <a:solidFill>
                  <a:schemeClr val="accent1"/>
                </a:solidFill>
                <a:latin typeface="+mn-lt"/>
                <a:ea typeface="+mn-ea"/>
                <a:cs typeface="Arial" panose="020B0604020202020204" pitchFamily="34" charset="0"/>
              </a:defRPr>
            </a:lvl1pPr>
            <a:lvl2pPr marL="289977" indent="-131230" algn="l" defTabSz="914377" rtl="0" eaLnBrk="1" latinLnBrk="0" hangingPunct="1">
              <a:lnSpc>
                <a:spcPct val="100000"/>
              </a:lnSpc>
              <a:spcBef>
                <a:spcPct val="0"/>
              </a:spcBef>
              <a:spcAft>
                <a:spcPts val="800"/>
              </a:spcAft>
              <a:buClr>
                <a:schemeClr val="accent1"/>
              </a:buClr>
              <a:buFont typeface="System Font Regular"/>
              <a:buChar char="-"/>
              <a:defRPr sz="1900" b="0" i="0" kern="1200">
                <a:solidFill>
                  <a:schemeClr val="accent1"/>
                </a:solidFill>
                <a:latin typeface="+mn-lt"/>
                <a:ea typeface="+mn-ea"/>
                <a:cs typeface="Arial" panose="020B0604020202020204" pitchFamily="34" charset="0"/>
              </a:defRPr>
            </a:lvl2pPr>
            <a:lvl3pPr marL="419090" indent="-110064" algn="l" defTabSz="914377" rtl="0" eaLnBrk="1" latinLnBrk="0" hangingPunct="1">
              <a:lnSpc>
                <a:spcPct val="100000"/>
              </a:lnSpc>
              <a:spcBef>
                <a:spcPct val="0"/>
              </a:spcBef>
              <a:spcAft>
                <a:spcPts val="800"/>
              </a:spcAft>
              <a:buClr>
                <a:schemeClr val="accent1"/>
              </a:buClr>
              <a:buFont typeface="Arial" panose="020B0604020202020204" pitchFamily="34" charset="0"/>
              <a:buChar char="•"/>
              <a:defRPr sz="1600" b="0" i="0" kern="1200">
                <a:solidFill>
                  <a:schemeClr val="accent1"/>
                </a:solidFill>
                <a:latin typeface="+mn-lt"/>
                <a:ea typeface="+mn-ea"/>
                <a:cs typeface="Arial" panose="020B0604020202020204" pitchFamily="34" charset="0"/>
              </a:defRPr>
            </a:lvl3pPr>
            <a:lvl4pPr marL="539737" indent="-120648" algn="l" defTabSz="914377" rtl="0" eaLnBrk="1" latinLnBrk="0" hangingPunct="1">
              <a:lnSpc>
                <a:spcPct val="100000"/>
              </a:lnSpc>
              <a:spcBef>
                <a:spcPct val="0"/>
              </a:spcBef>
              <a:spcAft>
                <a:spcPts val="800"/>
              </a:spcAft>
              <a:buClr>
                <a:schemeClr val="accent1"/>
              </a:buClr>
              <a:buFont typeface="System Font Regular"/>
              <a:buChar char="-"/>
              <a:defRPr sz="1500" b="0" i="0" kern="1200">
                <a:solidFill>
                  <a:schemeClr val="accent1"/>
                </a:solidFill>
                <a:latin typeface="+mn-lt"/>
                <a:ea typeface="+mn-ea"/>
                <a:cs typeface="Arial" panose="020B0604020202020204" pitchFamily="34" charset="0"/>
              </a:defRPr>
            </a:lvl4pPr>
            <a:lvl5pPr marL="658268" indent="-107948" algn="l" defTabSz="914377" rtl="0" eaLnBrk="1" latinLnBrk="0" hangingPunct="1">
              <a:lnSpc>
                <a:spcPct val="100000"/>
              </a:lnSpc>
              <a:spcBef>
                <a:spcPct val="0"/>
              </a:spcBef>
              <a:spcAft>
                <a:spcPts val="800"/>
              </a:spcAft>
              <a:buClr>
                <a:schemeClr val="accent1"/>
              </a:buClr>
              <a:buFont typeface="Arial" panose="020B0604020202020204" pitchFamily="34" charset="0"/>
              <a:buChar char="•"/>
              <a:defRPr sz="1400" b="0" i="0" kern="1200">
                <a:solidFill>
                  <a:schemeClr val="accent1"/>
                </a:solidFill>
                <a:latin typeface="+mn-lt"/>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400"/>
              </a:spcBef>
              <a:spcAft>
                <a:spcPts val="800"/>
              </a:spcAft>
              <a:buClr>
                <a:srgbClr val="002677"/>
              </a:buClr>
              <a:buSzTx/>
              <a:buFont typeface="Arial" panose="020B0604020202020204" pitchFamily="34" charset="0"/>
              <a:buNone/>
              <a:defRPr kumimoji="0" sz="1900" b="0" i="0" kern="1200" normalizeH="0" noProof="0">
                <a:solidFill>
                  <a:srgbClr val="002477"/>
                </a:solidFill>
                <a:uLnTx/>
                <a:uFillTx/>
                <a:latin typeface="+mn-lt"/>
                <a:ea typeface="+mn-ea"/>
                <a:cs typeface="Arial" panose="020B0604020202020204" pitchFamily="34" charset="0"/>
              </a:defRPr>
            </a:pPr>
            <a:r>
              <a:rPr kumimoji="0" lang="en-US" sz="1900" b="1" i="0" u="none" strike="noStrike" kern="1200" cap="none" spc="0" normalizeH="0" baseline="0" noProof="0">
                <a:ln>
                  <a:noFill/>
                </a:ln>
                <a:solidFill>
                  <a:srgbClr val="002477"/>
                </a:solidFill>
                <a:effectLst/>
                <a:uLnTx/>
                <a:uFillTx/>
                <a:latin typeface="Arial"/>
                <a:ea typeface="+mn-ea"/>
                <a:cs typeface="Arial" panose="020B0604020202020204" pitchFamily="34" charset="0"/>
              </a:rPr>
              <a:t>Online coaching</a:t>
            </a:r>
          </a:p>
          <a:p>
            <a:pPr marL="0" marR="0" lvl="0" indent="0" algn="l" defTabSz="914377" rtl="0" eaLnBrk="1" fontAlgn="auto" latinLnBrk="0" hangingPunct="1">
              <a:lnSpc>
                <a:spcPct val="100000"/>
              </a:lnSpc>
              <a:spcBef>
                <a:spcPts val="400"/>
              </a:spcBef>
              <a:spcAft>
                <a:spcPts val="800"/>
              </a:spcAft>
              <a:buClr>
                <a:srgbClr val="002677"/>
              </a:buClr>
              <a:buSzTx/>
              <a:buFont typeface="Arial" panose="020B0604020202020204" pitchFamily="34" charset="0"/>
              <a:buNone/>
              <a:defRPr kumimoji="0" sz="1900" b="0" i="0" kern="1200" normalizeH="0" noProof="0">
                <a:solidFill>
                  <a:srgbClr val="002477"/>
                </a:solidFill>
                <a:uLnTx/>
                <a:uFillTx/>
                <a:latin typeface="+mn-lt"/>
                <a:ea typeface="+mn-ea"/>
                <a:cs typeface="Arial" panose="020B0604020202020204" pitchFamily="34" charset="0"/>
              </a:defRPr>
            </a:pPr>
            <a:r>
              <a:rPr kumimoji="0" lang="en-US" sz="1900" b="0" i="0" u="none" strike="noStrike" kern="1200" cap="none" spc="0" normalizeH="0" baseline="0" noProof="0">
                <a:ln>
                  <a:noFill/>
                </a:ln>
                <a:solidFill>
                  <a:srgbClr val="002477"/>
                </a:solidFill>
                <a:effectLst/>
                <a:uLnTx/>
                <a:uFillTx/>
                <a:latin typeface="Arial"/>
                <a:ea typeface="+mn-ea"/>
                <a:cs typeface="Arial" panose="020B0604020202020204" pitchFamily="34" charset="0"/>
              </a:rPr>
              <a:t>Encouragement from an online coach to help create healthy, lasting change</a:t>
            </a:r>
          </a:p>
        </p:txBody>
      </p:sp>
      <p:sp>
        <p:nvSpPr>
          <p:cNvPr id="11" name="Text Placeholder 4">
            <a:extLst>
              <a:ext uri="{FF2B5EF4-FFF2-40B4-BE49-F238E27FC236}">
                <a16:creationId xmlns:a16="http://schemas.microsoft.com/office/drawing/2014/main" id="{65110438-C9DE-9048-8742-82583F03C7A5}"/>
              </a:ext>
            </a:extLst>
          </p:cNvPr>
          <p:cNvSpPr txBox="1"/>
          <p:nvPr/>
        </p:nvSpPr>
        <p:spPr>
          <a:xfrm>
            <a:off x="4494401" y="3690281"/>
            <a:ext cx="2616200" cy="1513235"/>
          </a:xfrm>
          <a:prstGeom prst="rect">
            <a:avLst/>
          </a:prstGeom>
        </p:spPr>
        <p:txBody>
          <a:bodyPr vert="horz" wrap="square" lIns="91440" tIns="45720" rIns="91440" bIns="45720" rtlCol="0">
            <a:noAutofit/>
          </a:bodyPr>
          <a:lstStyle>
            <a:defPPr>
              <a:defRPr lang="en-US"/>
            </a:defPPr>
            <a:lvl1pPr marL="152396" indent="-152396" algn="l" defTabSz="914377" rtl="0" eaLnBrk="1" latinLnBrk="0" hangingPunct="1">
              <a:lnSpc>
                <a:spcPct val="100000"/>
              </a:lnSpc>
              <a:spcBef>
                <a:spcPts val="400"/>
              </a:spcBef>
              <a:spcAft>
                <a:spcPts val="800"/>
              </a:spcAft>
              <a:buClr>
                <a:schemeClr val="accent1"/>
              </a:buClr>
              <a:buFont typeface="Arial" panose="020B0604020202020204" pitchFamily="34" charset="0"/>
              <a:buChar char="•"/>
              <a:defRPr sz="1900" b="0" i="0" kern="1200">
                <a:solidFill>
                  <a:schemeClr val="accent1"/>
                </a:solidFill>
                <a:latin typeface="+mn-lt"/>
                <a:ea typeface="+mn-ea"/>
                <a:cs typeface="Arial" panose="020B0604020202020204" pitchFamily="34" charset="0"/>
              </a:defRPr>
            </a:lvl1pPr>
            <a:lvl2pPr marL="289977" indent="-131230" algn="l" defTabSz="914377" rtl="0" eaLnBrk="1" latinLnBrk="0" hangingPunct="1">
              <a:lnSpc>
                <a:spcPct val="100000"/>
              </a:lnSpc>
              <a:spcBef>
                <a:spcPct val="0"/>
              </a:spcBef>
              <a:spcAft>
                <a:spcPts val="800"/>
              </a:spcAft>
              <a:buClr>
                <a:schemeClr val="accent1"/>
              </a:buClr>
              <a:buFont typeface="System Font Regular"/>
              <a:buChar char="-"/>
              <a:defRPr sz="1900" b="0" i="0" kern="1200">
                <a:solidFill>
                  <a:schemeClr val="accent1"/>
                </a:solidFill>
                <a:latin typeface="+mn-lt"/>
                <a:ea typeface="+mn-ea"/>
                <a:cs typeface="Arial" panose="020B0604020202020204" pitchFamily="34" charset="0"/>
              </a:defRPr>
            </a:lvl2pPr>
            <a:lvl3pPr marL="419090" indent="-110064" algn="l" defTabSz="914377" rtl="0" eaLnBrk="1" latinLnBrk="0" hangingPunct="1">
              <a:lnSpc>
                <a:spcPct val="100000"/>
              </a:lnSpc>
              <a:spcBef>
                <a:spcPct val="0"/>
              </a:spcBef>
              <a:spcAft>
                <a:spcPts val="800"/>
              </a:spcAft>
              <a:buClr>
                <a:schemeClr val="accent1"/>
              </a:buClr>
              <a:buFont typeface="Arial" panose="020B0604020202020204" pitchFamily="34" charset="0"/>
              <a:buChar char="•"/>
              <a:defRPr sz="1600" b="0" i="0" kern="1200">
                <a:solidFill>
                  <a:schemeClr val="accent1"/>
                </a:solidFill>
                <a:latin typeface="+mn-lt"/>
                <a:ea typeface="+mn-ea"/>
                <a:cs typeface="Arial" panose="020B0604020202020204" pitchFamily="34" charset="0"/>
              </a:defRPr>
            </a:lvl3pPr>
            <a:lvl4pPr marL="539737" indent="-120648" algn="l" defTabSz="914377" rtl="0" eaLnBrk="1" latinLnBrk="0" hangingPunct="1">
              <a:lnSpc>
                <a:spcPct val="100000"/>
              </a:lnSpc>
              <a:spcBef>
                <a:spcPct val="0"/>
              </a:spcBef>
              <a:spcAft>
                <a:spcPts val="800"/>
              </a:spcAft>
              <a:buClr>
                <a:schemeClr val="accent1"/>
              </a:buClr>
              <a:buFont typeface="System Font Regular"/>
              <a:buChar char="-"/>
              <a:defRPr sz="1500" b="0" i="0" kern="1200">
                <a:solidFill>
                  <a:schemeClr val="accent1"/>
                </a:solidFill>
                <a:latin typeface="+mn-lt"/>
                <a:ea typeface="+mn-ea"/>
                <a:cs typeface="Arial" panose="020B0604020202020204" pitchFamily="34" charset="0"/>
              </a:defRPr>
            </a:lvl4pPr>
            <a:lvl5pPr marL="658268" indent="-107948" algn="l" defTabSz="914377" rtl="0" eaLnBrk="1" latinLnBrk="0" hangingPunct="1">
              <a:lnSpc>
                <a:spcPct val="100000"/>
              </a:lnSpc>
              <a:spcBef>
                <a:spcPct val="0"/>
              </a:spcBef>
              <a:spcAft>
                <a:spcPts val="800"/>
              </a:spcAft>
              <a:buClr>
                <a:schemeClr val="accent1"/>
              </a:buClr>
              <a:buFont typeface="Arial" panose="020B0604020202020204" pitchFamily="34" charset="0"/>
              <a:buChar char="•"/>
              <a:defRPr sz="1400" b="0" i="0" kern="1200">
                <a:solidFill>
                  <a:schemeClr val="accent1"/>
                </a:solidFill>
                <a:latin typeface="+mn-lt"/>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400"/>
              </a:spcBef>
              <a:spcAft>
                <a:spcPts val="800"/>
              </a:spcAft>
              <a:buClr>
                <a:srgbClr val="002677"/>
              </a:buClr>
              <a:buSzTx/>
              <a:buFont typeface="Arial" panose="020B0604020202020204" pitchFamily="34" charset="0"/>
              <a:buNone/>
              <a:defRPr kumimoji="0" sz="1900" b="0" i="0" kern="1200" normalizeH="0" noProof="0">
                <a:solidFill>
                  <a:srgbClr val="002477"/>
                </a:solidFill>
                <a:uLnTx/>
                <a:uFillTx/>
                <a:latin typeface="+mn-lt"/>
                <a:ea typeface="+mn-ea"/>
                <a:cs typeface="Arial" panose="020B0604020202020204" pitchFamily="34" charset="0"/>
              </a:defRPr>
            </a:pPr>
            <a:r>
              <a:rPr kumimoji="0" lang="en-US" sz="1900" b="1" i="0" u="none" strike="noStrike" kern="1200" cap="none" spc="0" normalizeH="0" baseline="0" noProof="0">
                <a:ln>
                  <a:noFill/>
                </a:ln>
                <a:solidFill>
                  <a:srgbClr val="002477"/>
                </a:solidFill>
                <a:effectLst/>
                <a:uLnTx/>
                <a:uFillTx/>
                <a:latin typeface="Arial"/>
                <a:ea typeface="+mn-ea"/>
                <a:cs typeface="Arial" panose="020B0604020202020204" pitchFamily="34" charset="0"/>
              </a:rPr>
              <a:t>Success Kit</a:t>
            </a:r>
          </a:p>
          <a:p>
            <a:pPr marL="0" marR="0" lvl="0" indent="0" algn="l" defTabSz="914377" rtl="0" eaLnBrk="1" fontAlgn="auto" latinLnBrk="0" hangingPunct="1">
              <a:lnSpc>
                <a:spcPct val="100000"/>
              </a:lnSpc>
              <a:spcBef>
                <a:spcPts val="400"/>
              </a:spcBef>
              <a:spcAft>
                <a:spcPts val="800"/>
              </a:spcAft>
              <a:buClr>
                <a:srgbClr val="002677"/>
              </a:buClr>
              <a:buSzTx/>
              <a:buFont typeface="Arial" panose="020B0604020202020204" pitchFamily="34" charset="0"/>
              <a:buNone/>
              <a:defRPr kumimoji="0" sz="1900" b="0" i="0" kern="1200" normalizeH="0" noProof="0">
                <a:solidFill>
                  <a:srgbClr val="002477"/>
                </a:solidFill>
                <a:uLnTx/>
                <a:uFillTx/>
                <a:latin typeface="+mn-lt"/>
                <a:ea typeface="+mn-ea"/>
                <a:cs typeface="Arial" panose="020B0604020202020204" pitchFamily="34" charset="0"/>
              </a:defRPr>
            </a:pPr>
            <a:r>
              <a:rPr kumimoji="0" lang="en-US" sz="1900" b="0" i="0" u="none" strike="noStrike" kern="1200" cap="none" spc="0" normalizeH="0" baseline="0" noProof="0">
                <a:ln>
                  <a:noFill/>
                </a:ln>
                <a:solidFill>
                  <a:srgbClr val="002477"/>
                </a:solidFill>
                <a:effectLst/>
                <a:uLnTx/>
                <a:uFillTx/>
                <a:latin typeface="Arial"/>
                <a:ea typeface="+mn-ea"/>
                <a:cs typeface="Arial" panose="020B0604020202020204" pitchFamily="34" charset="0"/>
              </a:rPr>
              <a:t>Weight and food scales, recipes, fitness equipment and more delivered to your door</a:t>
            </a:r>
          </a:p>
        </p:txBody>
      </p:sp>
      <p:pic>
        <p:nvPicPr>
          <p:cNvPr id="12" name="Picture 11">
            <a:extLst>
              <a:ext uri="{FF2B5EF4-FFF2-40B4-BE49-F238E27FC236}">
                <a16:creationId xmlns:a16="http://schemas.microsoft.com/office/drawing/2014/main" id="{F6CB382A-28BF-D948-A72F-2BD24CD8BB4E}"/>
              </a:ext>
            </a:extLst>
          </p:cNvPr>
          <p:cNvPicPr>
            <a:picLocks noChangeAspect="1"/>
          </p:cNvPicPr>
          <p:nvPr/>
        </p:nvPicPr>
        <p:blipFill>
          <a:blip r:embed="rId3"/>
          <a:stretch>
            <a:fillRect/>
          </a:stretch>
        </p:blipFill>
        <p:spPr>
          <a:xfrm>
            <a:off x="1584995" y="2445864"/>
            <a:ext cx="1070162" cy="1070162"/>
          </a:xfrm>
          <a:prstGeom prst="rect">
            <a:avLst/>
          </a:prstGeom>
        </p:spPr>
      </p:pic>
      <p:sp>
        <p:nvSpPr>
          <p:cNvPr id="13" name="Text Placeholder 4">
            <a:extLst>
              <a:ext uri="{FF2B5EF4-FFF2-40B4-BE49-F238E27FC236}">
                <a16:creationId xmlns:a16="http://schemas.microsoft.com/office/drawing/2014/main" id="{178C8FDB-3B1B-1249-9F1F-9A8B2DF7A597}"/>
              </a:ext>
            </a:extLst>
          </p:cNvPr>
          <p:cNvSpPr txBox="1"/>
          <p:nvPr/>
        </p:nvSpPr>
        <p:spPr>
          <a:xfrm>
            <a:off x="7990804" y="3690281"/>
            <a:ext cx="3896395" cy="1513235"/>
          </a:xfrm>
          <a:prstGeom prst="rect">
            <a:avLst/>
          </a:prstGeom>
        </p:spPr>
        <p:txBody>
          <a:bodyPr vert="horz" wrap="square" lIns="91440" tIns="45720" rIns="91440" bIns="45720" rtlCol="0">
            <a:noAutofit/>
          </a:bodyPr>
          <a:lstStyle>
            <a:defPPr>
              <a:defRPr lang="en-US"/>
            </a:defPPr>
            <a:lvl1pPr marL="152396" indent="-152396" algn="l" defTabSz="914377" rtl="0" eaLnBrk="1" latinLnBrk="0" hangingPunct="1">
              <a:lnSpc>
                <a:spcPct val="100000"/>
              </a:lnSpc>
              <a:spcBef>
                <a:spcPts val="400"/>
              </a:spcBef>
              <a:spcAft>
                <a:spcPts val="800"/>
              </a:spcAft>
              <a:buClr>
                <a:schemeClr val="accent1"/>
              </a:buClr>
              <a:buFont typeface="Arial" panose="020B0604020202020204" pitchFamily="34" charset="0"/>
              <a:buChar char="•"/>
              <a:defRPr sz="1900" b="0" i="0" kern="1200">
                <a:solidFill>
                  <a:schemeClr val="accent1"/>
                </a:solidFill>
                <a:latin typeface="+mn-lt"/>
                <a:ea typeface="+mn-ea"/>
                <a:cs typeface="Arial" panose="020B0604020202020204" pitchFamily="34" charset="0"/>
              </a:defRPr>
            </a:lvl1pPr>
            <a:lvl2pPr marL="289977" indent="-131230" algn="l" defTabSz="914377" rtl="0" eaLnBrk="1" latinLnBrk="0" hangingPunct="1">
              <a:lnSpc>
                <a:spcPct val="100000"/>
              </a:lnSpc>
              <a:spcBef>
                <a:spcPct val="0"/>
              </a:spcBef>
              <a:spcAft>
                <a:spcPts val="800"/>
              </a:spcAft>
              <a:buClr>
                <a:schemeClr val="accent1"/>
              </a:buClr>
              <a:buFont typeface="System Font Regular"/>
              <a:buChar char="-"/>
              <a:defRPr sz="1900" b="0" i="0" kern="1200">
                <a:solidFill>
                  <a:schemeClr val="accent1"/>
                </a:solidFill>
                <a:latin typeface="+mn-lt"/>
                <a:ea typeface="+mn-ea"/>
                <a:cs typeface="Arial" panose="020B0604020202020204" pitchFamily="34" charset="0"/>
              </a:defRPr>
            </a:lvl2pPr>
            <a:lvl3pPr marL="419090" indent="-110064" algn="l" defTabSz="914377" rtl="0" eaLnBrk="1" latinLnBrk="0" hangingPunct="1">
              <a:lnSpc>
                <a:spcPct val="100000"/>
              </a:lnSpc>
              <a:spcBef>
                <a:spcPct val="0"/>
              </a:spcBef>
              <a:spcAft>
                <a:spcPts val="800"/>
              </a:spcAft>
              <a:buClr>
                <a:schemeClr val="accent1"/>
              </a:buClr>
              <a:buFont typeface="Arial" panose="020B0604020202020204" pitchFamily="34" charset="0"/>
              <a:buChar char="•"/>
              <a:defRPr sz="1600" b="0" i="0" kern="1200">
                <a:solidFill>
                  <a:schemeClr val="accent1"/>
                </a:solidFill>
                <a:latin typeface="+mn-lt"/>
                <a:ea typeface="+mn-ea"/>
                <a:cs typeface="Arial" panose="020B0604020202020204" pitchFamily="34" charset="0"/>
              </a:defRPr>
            </a:lvl3pPr>
            <a:lvl4pPr marL="539737" indent="-120648" algn="l" defTabSz="914377" rtl="0" eaLnBrk="1" latinLnBrk="0" hangingPunct="1">
              <a:lnSpc>
                <a:spcPct val="100000"/>
              </a:lnSpc>
              <a:spcBef>
                <a:spcPct val="0"/>
              </a:spcBef>
              <a:spcAft>
                <a:spcPts val="800"/>
              </a:spcAft>
              <a:buClr>
                <a:schemeClr val="accent1"/>
              </a:buClr>
              <a:buFont typeface="System Font Regular"/>
              <a:buChar char="-"/>
              <a:defRPr sz="1500" b="0" i="0" kern="1200">
                <a:solidFill>
                  <a:schemeClr val="accent1"/>
                </a:solidFill>
                <a:latin typeface="+mn-lt"/>
                <a:ea typeface="+mn-ea"/>
                <a:cs typeface="Arial" panose="020B0604020202020204" pitchFamily="34" charset="0"/>
              </a:defRPr>
            </a:lvl4pPr>
            <a:lvl5pPr marL="658268" indent="-107948" algn="l" defTabSz="914377" rtl="0" eaLnBrk="1" latinLnBrk="0" hangingPunct="1">
              <a:lnSpc>
                <a:spcPct val="100000"/>
              </a:lnSpc>
              <a:spcBef>
                <a:spcPct val="0"/>
              </a:spcBef>
              <a:spcAft>
                <a:spcPts val="800"/>
              </a:spcAft>
              <a:buClr>
                <a:schemeClr val="accent1"/>
              </a:buClr>
              <a:buFont typeface="Arial" panose="020B0604020202020204" pitchFamily="34" charset="0"/>
              <a:buChar char="•"/>
              <a:defRPr sz="1400" b="0" i="0" kern="1200">
                <a:solidFill>
                  <a:schemeClr val="accent1"/>
                </a:solidFill>
                <a:latin typeface="+mn-lt"/>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400"/>
              </a:spcBef>
              <a:spcAft>
                <a:spcPts val="800"/>
              </a:spcAft>
              <a:buClr>
                <a:srgbClr val="002677"/>
              </a:buClr>
              <a:buSzTx/>
              <a:buFont typeface="Arial" panose="020B0604020202020204" pitchFamily="34" charset="0"/>
              <a:buNone/>
              <a:defRPr kumimoji="0" sz="1900" b="0" i="0" kern="1200" normalizeH="0" noProof="0">
                <a:solidFill>
                  <a:srgbClr val="002477"/>
                </a:solidFill>
                <a:uLnTx/>
                <a:uFillTx/>
                <a:latin typeface="+mn-lt"/>
                <a:ea typeface="+mn-ea"/>
                <a:cs typeface="Arial" panose="020B0604020202020204" pitchFamily="34" charset="0"/>
              </a:defRPr>
            </a:pPr>
            <a:r>
              <a:rPr kumimoji="0" lang="en-US" sz="1900" b="1" i="0" u="none" strike="noStrike" kern="1200" cap="none" spc="0" normalizeH="0" baseline="0" noProof="0">
                <a:ln>
                  <a:noFill/>
                </a:ln>
                <a:solidFill>
                  <a:srgbClr val="002477"/>
                </a:solidFill>
                <a:effectLst/>
                <a:uLnTx/>
                <a:uFillTx/>
                <a:latin typeface="Arial"/>
                <a:ea typeface="+mn-ea"/>
                <a:cs typeface="Arial" panose="020B0604020202020204" pitchFamily="34" charset="0"/>
              </a:rPr>
              <a:t>Motivational resources</a:t>
            </a:r>
          </a:p>
          <a:p>
            <a:pPr marL="0" marR="0" lvl="0" indent="0" algn="l" defTabSz="914377" rtl="0" eaLnBrk="1" fontAlgn="auto" latinLnBrk="0" hangingPunct="1">
              <a:lnSpc>
                <a:spcPct val="100000"/>
              </a:lnSpc>
              <a:spcBef>
                <a:spcPts val="400"/>
              </a:spcBef>
              <a:spcAft>
                <a:spcPts val="800"/>
              </a:spcAft>
              <a:buClr>
                <a:srgbClr val="002677"/>
              </a:buClr>
              <a:buSzTx/>
              <a:buFont typeface="Arial" panose="020B0604020202020204" pitchFamily="34" charset="0"/>
              <a:buNone/>
              <a:defRPr kumimoji="0" sz="1900" b="0" i="0" kern="1200" normalizeH="0" noProof="0">
                <a:solidFill>
                  <a:srgbClr val="002477"/>
                </a:solidFill>
                <a:uLnTx/>
                <a:uFillTx/>
                <a:latin typeface="+mn-lt"/>
                <a:ea typeface="+mn-ea"/>
                <a:cs typeface="Arial" panose="020B0604020202020204" pitchFamily="34" charset="0"/>
              </a:defRPr>
            </a:pPr>
            <a:r>
              <a:rPr kumimoji="0" lang="en-US" sz="1900" b="0" i="0" u="none" strike="noStrike" kern="1200" cap="none" spc="0" normalizeH="0" baseline="0" noProof="0">
                <a:ln>
                  <a:noFill/>
                </a:ln>
                <a:solidFill>
                  <a:srgbClr val="002477"/>
                </a:solidFill>
                <a:effectLst/>
                <a:uLnTx/>
                <a:uFillTx/>
                <a:latin typeface="Arial"/>
                <a:ea typeface="+mn-ea"/>
                <a:cs typeface="Arial" panose="020B0604020202020204" pitchFamily="34" charset="0"/>
              </a:rPr>
              <a:t>Set achievable nutrition, exercise and weight management goals that keep you motivated to create lasting change</a:t>
            </a:r>
          </a:p>
        </p:txBody>
      </p:sp>
      <p:pic>
        <p:nvPicPr>
          <p:cNvPr id="14" name="Picture 13">
            <a:extLst>
              <a:ext uri="{FF2B5EF4-FFF2-40B4-BE49-F238E27FC236}">
                <a16:creationId xmlns:a16="http://schemas.microsoft.com/office/drawing/2014/main" id="{0EE5C1D3-2D57-2145-A6CD-735FB3F43F84}"/>
              </a:ext>
            </a:extLst>
          </p:cNvPr>
          <p:cNvPicPr>
            <a:picLocks noChangeAspect="1"/>
          </p:cNvPicPr>
          <p:nvPr/>
        </p:nvPicPr>
        <p:blipFill>
          <a:blip r:embed="rId4"/>
          <a:stretch>
            <a:fillRect/>
          </a:stretch>
        </p:blipFill>
        <p:spPr>
          <a:xfrm>
            <a:off x="8954036" y="2459575"/>
            <a:ext cx="1070160" cy="1070160"/>
          </a:xfrm>
          <a:prstGeom prst="rect">
            <a:avLst/>
          </a:prstGeom>
        </p:spPr>
      </p:pic>
      <p:pic>
        <p:nvPicPr>
          <p:cNvPr id="15" name="Picture 14">
            <a:extLst>
              <a:ext uri="{FF2B5EF4-FFF2-40B4-BE49-F238E27FC236}">
                <a16:creationId xmlns:a16="http://schemas.microsoft.com/office/drawing/2014/main" id="{AEA66314-12EB-884A-8173-BB7F05292DBD}"/>
              </a:ext>
            </a:extLst>
          </p:cNvPr>
          <p:cNvPicPr>
            <a:picLocks noChangeAspect="1"/>
          </p:cNvPicPr>
          <p:nvPr/>
        </p:nvPicPr>
        <p:blipFill>
          <a:blip r:embed="rId5"/>
          <a:stretch>
            <a:fillRect/>
          </a:stretch>
        </p:blipFill>
        <p:spPr>
          <a:xfrm>
            <a:off x="5142987" y="2445864"/>
            <a:ext cx="1070162" cy="1070162"/>
          </a:xfrm>
          <a:prstGeom prst="rect">
            <a:avLst/>
          </a:prstGeom>
        </p:spPr>
      </p:pic>
      <p:sp>
        <p:nvSpPr>
          <p:cNvPr id="18" name="Rectangle 17">
            <a:extLst>
              <a:ext uri="{FF2B5EF4-FFF2-40B4-BE49-F238E27FC236}">
                <a16:creationId xmlns:a16="http://schemas.microsoft.com/office/drawing/2014/main" id="{9C4C8805-CECB-4A5E-A0DD-078832C15DCE}"/>
              </a:ext>
            </a:extLst>
          </p:cNvPr>
          <p:cNvSpPr/>
          <p:nvPr/>
        </p:nvSpPr>
        <p:spPr>
          <a:xfrm>
            <a:off x="4011727" y="6335420"/>
            <a:ext cx="1354858" cy="215444"/>
          </a:xfrm>
          <a:prstGeom prst="rect">
            <a:avLst/>
          </a:prstGeom>
        </p:spPr>
        <p:txBody>
          <a:bodyPr wrap="square">
            <a:spAutoFit/>
          </a:bodyP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ct val="0"/>
              </a:spcBef>
              <a:spcAft>
                <a:spcPct val="0"/>
              </a:spcAft>
              <a:buClrTx/>
              <a:buSzTx/>
              <a:buFontTx/>
              <a:buNone/>
              <a:defRPr kumimoji="0" sz="1800" b="0" i="0" normalizeH="0" noProof="0">
                <a:uLnTx/>
                <a:uFillTx/>
                <a:latin typeface="+mn-lt"/>
                <a:ea typeface="+mn-ea"/>
                <a:cs typeface="+mn-cs"/>
              </a:defRPr>
            </a:pPr>
            <a:r>
              <a:rPr kumimoji="0" lang="en-US" sz="800" b="0" i="0" u="none" strike="noStrike" kern="1200" cap="none" spc="0" normalizeH="0" baseline="0" noProof="0">
                <a:ln>
                  <a:noFill/>
                </a:ln>
                <a:solidFill>
                  <a:srgbClr val="595959"/>
                </a:solidFill>
                <a:effectLst/>
                <a:uLnTx/>
                <a:uFillTx/>
                <a:latin typeface="Arial" panose="020B0604020202020204" pitchFamily="34" charset="0"/>
                <a:cs typeface="Arial" panose="020B0604020202020204" pitchFamily="34" charset="0"/>
              </a:rPr>
              <a:t> EI20445653.2</a:t>
            </a:r>
            <a:endParaRPr kumimoji="0" lang="en-US" sz="800" b="0" i="0" u="none" strike="noStrike" kern="1200" cap="none" spc="0" normalizeH="0" baseline="0" noProof="0">
              <a:ln>
                <a:noFill/>
              </a:ln>
              <a:solidFill>
                <a:srgbClr val="002677"/>
              </a:solidFill>
              <a:effectLst/>
              <a:uLnTx/>
              <a:uFillTx/>
              <a:latin typeface="Arial"/>
              <a:cs typeface="Arial"/>
            </a:endParaRPr>
          </a:p>
        </p:txBody>
      </p:sp>
      <p:sp>
        <p:nvSpPr>
          <p:cNvPr id="6" name="TextBox 5">
            <a:extLst>
              <a:ext uri="{FF2B5EF4-FFF2-40B4-BE49-F238E27FC236}">
                <a16:creationId xmlns:a16="http://schemas.microsoft.com/office/drawing/2014/main" id="{D5ABAC72-8A22-9DD9-9EA6-4B018C2ED18A}"/>
              </a:ext>
            </a:extLst>
          </p:cNvPr>
          <p:cNvSpPr txBox="1"/>
          <p:nvPr/>
        </p:nvSpPr>
        <p:spPr>
          <a:xfrm>
            <a:off x="493719" y="5534327"/>
            <a:ext cx="10544466" cy="646331"/>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400"/>
              </a:spcBef>
              <a:spcAft>
                <a:spcPts val="800"/>
              </a:spcAft>
              <a:buClrTx/>
              <a:buSzTx/>
              <a:buFontTx/>
              <a:buNone/>
              <a:defRPr kumimoji="0" sz="933" b="0" i="0" u="none" strike="noStrike" kern="1200" cap="none" spc="0" normalizeH="0" baseline="0" noProof="0">
                <a:ln w="9525" cap="flat" cmpd="sng" algn="ctr">
                  <a:noFill/>
                  <a:prstDash val="solid"/>
                  <a:round/>
                  <a:headEnd type="none" w="med" len="med"/>
                  <a:tailEnd type="none" w="med" len="med"/>
                </a:ln>
                <a:solidFill>
                  <a:srgbClr val="595959"/>
                </a:solidFill>
                <a:uLnTx/>
                <a:uFillTx/>
                <a:latin typeface="+mn-lt"/>
                <a:ea typeface="+mn-ea"/>
                <a:cs typeface="Arial" panose="020B0604020202020204" pitchFamily="34" charset="0"/>
                <a:sym typeface="Wingdings" charset="2"/>
              </a:defRPr>
            </a:pPr>
            <a:r>
              <a:rPr kumimoji="0" lang="en-US" sz="900" b="0" i="0" u="none" strike="noStrike" kern="1200" cap="none" spc="0" normalizeH="0" baseline="0" noProof="0">
                <a:ln w="9525" cap="flat" cmpd="sng" algn="ctr">
                  <a:noFill/>
                  <a:prstDash val="solid"/>
                  <a:round/>
                  <a:headEnd type="none" w="med" len="med"/>
                  <a:tailEnd type="none" w="med" len="med"/>
                </a:ln>
                <a:solidFill>
                  <a:srgbClr val="595959"/>
                </a:solidFill>
                <a:effectLst/>
                <a:uLnTx/>
                <a:uFillTx/>
                <a:latin typeface="Arial"/>
                <a:cs typeface="Arial" panose="020B0604020202020204" pitchFamily="34" charset="0"/>
                <a:sym typeface="Wingdings" charset="2"/>
              </a:rPr>
              <a:t>Real Appeal is a voluntary weight management program that is offered to eligible members at no additional cost as part of their benefit plan. The information provided under this program is for general informational purposes only and is not intended to be nor should be construed as medical and/or nutritional advice. Participants should consult an appropriate health care professional to determine what may be right for them. Results, if any, may vary. Any items/tools that are provided may be taxable and participants should consult an appropriate tax professional to determine any tax obligations they may have from receiving items/tools under the program.</a:t>
            </a:r>
          </a:p>
        </p:txBody>
      </p:sp>
    </p:spTree>
    <p:extLst>
      <p:ext uri="{BB962C8B-B14F-4D97-AF65-F5344CB8AC3E}">
        <p14:creationId xmlns:p14="http://schemas.microsoft.com/office/powerpoint/2010/main" val="27084697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marL="0" marR="0" lvl="0" indent="0" algn="l" defTabSz="914377" fontAlgn="auto">
              <a:lnSpc>
                <a:spcPct val="100000"/>
              </a:lnSpc>
              <a:spcBef>
                <a:spcPct val="0"/>
              </a:spcBef>
              <a:spcAft>
                <a:spcPct val="0"/>
              </a:spcAft>
              <a:buSzTx/>
              <a:buNone/>
              <a:defRPr kumimoji="0" sz="3200" b="1" i="0" u="none" strike="noStrike" kern="1200" cap="none" spc="0" normalizeH="0" baseline="0" noProof="0">
                <a:ln w="9525" cap="flat" cmpd="sng" algn="ctr">
                  <a:noFill/>
                  <a:prstDash val="solid"/>
                  <a:round/>
                  <a:headEnd type="none" w="med" len="med"/>
                  <a:tailEnd type="none" w="med" len="med"/>
                </a:ln>
                <a:solidFill>
                  <a:srgbClr val="002477"/>
                </a:solidFill>
                <a:uLnTx/>
                <a:uFillTx/>
                <a:latin typeface="+mj-lt"/>
                <a:ea typeface="+mj-ea"/>
                <a:cs typeface="+mj-cs"/>
                <a:sym typeface="Wingdings" charset="2"/>
              </a:defRPr>
            </a:pPr>
            <a:r>
              <a:rPr kumimoji="0" lang="en-US" sz="3200" b="1" i="0" u="none" strike="noStrike" kern="1200" cap="none" spc="0" normalizeH="0" baseline="0" noProof="0">
                <a:ln w="9525" cap="flat" cmpd="sng" algn="ctr">
                  <a:noFill/>
                  <a:prstDash val="solid"/>
                  <a:round/>
                  <a:headEnd type="none" w="med" len="med"/>
                  <a:tailEnd type="none" w="med" len="med"/>
                </a:ln>
                <a:solidFill>
                  <a:srgbClr val="002477"/>
                </a:solidFill>
                <a:uLnTx/>
                <a:uFillTx/>
                <a:latin typeface="+mj-lt"/>
                <a:ea typeface="+mj-ea"/>
                <a:cs typeface="+mj-cs"/>
                <a:sym typeface="Wingdings" charset="2"/>
              </a:rPr>
              <a:t>Quit tobacco for good</a:t>
            </a:r>
          </a:p>
        </p:txBody>
      </p:sp>
      <p:sp>
        <p:nvSpPr>
          <p:cNvPr id="9" name="Slide Number Placeholder 2">
            <a:extLst>
              <a:ext uri="{FF2B5EF4-FFF2-40B4-BE49-F238E27FC236}">
                <a16:creationId xmlns:a16="http://schemas.microsoft.com/office/drawing/2014/main" id="{E072162D-19CF-4249-B030-9F211367433B}"/>
              </a:ext>
              <a:ext uri="{C183D7F6-B498-43B3-948B-1728B52AA6E4}">
                <adec:decorative xmlns:adec="http://schemas.microsoft.com/office/drawing/2017/decorative" xmlns="" val="1"/>
              </a:ext>
            </a:extLst>
          </p:cNvPr>
          <p:cNvSpPr>
            <a:spLocks noGrp="1"/>
          </p:cNvSpPr>
          <p:nvPr>
            <p:ph type="sldNum" sz="quarter" idx="12"/>
          </p:nvPr>
        </p:nvSpPr>
        <p:spPr/>
        <p:txBody>
          <a:bodyPr/>
          <a:lstStyle/>
          <a:p>
            <a:pPr marL="0" marR="0" lvl="0" indent="0" algn="r" defTabSz="914377" rtl="0" eaLnBrk="1" fontAlgn="auto" latinLnBrk="0" hangingPunct="1">
              <a:lnSpc>
                <a:spcPct val="100000"/>
              </a:lnSpc>
              <a:spcBef>
                <a:spcPct val="0"/>
              </a:spcBef>
              <a:spcAft>
                <a:spcPct val="0"/>
              </a:spcAft>
              <a:buClrTx/>
              <a:buSzTx/>
              <a:buFontTx/>
              <a:buNone/>
              <a:defRPr kumimoji="0" sz="1067" b="0" i="0" kern="1200" normalizeH="0" noProof="0">
                <a:solidFill>
                  <a:srgbClr val="CCF2F7"/>
                </a:solidFill>
                <a:uLnTx/>
                <a:uFillTx/>
                <a:latin typeface="Arial" panose="020B0604020202020204" pitchFamily="34" charset="0"/>
                <a:ea typeface="+mn-ea"/>
                <a:cs typeface="Arial" panose="020B0604020202020204" pitchFamily="34" charset="0"/>
              </a:defRPr>
            </a:pPr>
            <a:fld id="{6575370D-4E78-C44F-8DB3-41D140BF8DE9}" type="slidenum">
              <a:rPr kumimoji="0" lang="en-US" sz="1067" b="0" i="0" u="none" strike="noStrike" kern="1200" cap="none" spc="0" normalizeH="0" baseline="0" noProof="0" smtClean="0">
                <a:ln>
                  <a:noFill/>
                </a:ln>
                <a:solidFill>
                  <a:srgbClr val="CCF2F7"/>
                </a:solidFill>
                <a:effectLst/>
                <a:uLnTx/>
                <a:uFillTx/>
                <a:latin typeface="Arial" panose="020B0604020202020204" pitchFamily="34" charset="0"/>
                <a:ea typeface="+mn-ea"/>
                <a:cs typeface="Arial" panose="020B0604020202020204" pitchFamily="34" charset="0"/>
              </a:rPr>
              <a:pPr marL="0" marR="0" lvl="0" indent="0" algn="r" defTabSz="914377" rtl="0" eaLnBrk="1" fontAlgn="auto" latinLnBrk="0" hangingPunct="1">
                <a:lnSpc>
                  <a:spcPct val="100000"/>
                </a:lnSpc>
                <a:spcBef>
                  <a:spcPct val="0"/>
                </a:spcBef>
                <a:spcAft>
                  <a:spcPct val="0"/>
                </a:spcAft>
                <a:buClrTx/>
                <a:buSzTx/>
                <a:buFontTx/>
                <a:buNone/>
                <a:defRPr kumimoji="0" sz="1067" b="0" i="0" kern="1200" normalizeH="0" noProof="0">
                  <a:solidFill>
                    <a:srgbClr val="CCF2F7"/>
                  </a:solidFill>
                  <a:uLnTx/>
                  <a:uFillTx/>
                  <a:latin typeface="Arial" panose="020B0604020202020204" pitchFamily="34" charset="0"/>
                  <a:ea typeface="+mn-ea"/>
                  <a:cs typeface="Arial" panose="020B0604020202020204" pitchFamily="34" charset="0"/>
                </a:defRPr>
              </a:pPr>
              <a:t>26</a:t>
            </a:fld>
            <a:endParaRPr kumimoji="0" lang="en-US" sz="1067" b="0" i="0" u="none" strike="noStrike" kern="1200" cap="none" spc="0" normalizeH="0" baseline="0" noProof="0">
              <a:ln>
                <a:noFill/>
              </a:ln>
              <a:solidFill>
                <a:srgbClr val="CCF2F7"/>
              </a:solidFill>
              <a:effectLst/>
              <a:uLnTx/>
              <a:uFillTx/>
              <a:latin typeface="Arial" panose="020B0604020202020204" pitchFamily="34" charset="0"/>
              <a:cs typeface="Arial" panose="020B0604020202020204" pitchFamily="34" charset="0"/>
            </a:endParaRPr>
          </a:p>
        </p:txBody>
      </p:sp>
      <p:sp>
        <p:nvSpPr>
          <p:cNvPr id="47" name="Text Placeholder 46">
            <a:extLst>
              <a:ext uri="{FF2B5EF4-FFF2-40B4-BE49-F238E27FC236}">
                <a16:creationId xmlns:a16="http://schemas.microsoft.com/office/drawing/2014/main" id="{3B2847F7-817C-2249-8DA8-E9B31742001D}"/>
              </a:ext>
            </a:extLst>
          </p:cNvPr>
          <p:cNvSpPr>
            <a:spLocks noGrp="1"/>
          </p:cNvSpPr>
          <p:nvPr>
            <p:ph type="body" sz="quarter" idx="13"/>
          </p:nvPr>
        </p:nvSpPr>
        <p:spPr/>
        <p:txBody>
          <a:bodyPr/>
          <a:lstStyle/>
          <a:p>
            <a:pPr marL="0" marR="0" lvl="0" indent="0" algn="l" defTabSz="914377" fontAlgn="auto">
              <a:lnSpc>
                <a:spcPct val="100000"/>
              </a:lnSpc>
              <a:spcBef>
                <a:spcPts val="400"/>
              </a:spcBef>
              <a:spcAft>
                <a:spcPts val="800"/>
              </a:spcAft>
              <a:buSzTx/>
              <a:buNone/>
              <a:defRPr kumimoji="0" sz="1900" b="0" i="0" u="none" strike="noStrike" kern="1200" cap="none" spc="0" normalizeH="0" baseline="0" noProof="0">
                <a:ln w="9525" cap="flat" cmpd="sng" algn="ctr">
                  <a:noFill/>
                  <a:prstDash val="solid"/>
                  <a:round/>
                  <a:headEnd type="none" w="med" len="med"/>
                  <a:tailEnd type="none" w="med" len="med"/>
                </a:ln>
                <a:solidFill>
                  <a:srgbClr val="002477"/>
                </a:solidFill>
                <a:uLnTx/>
                <a:uFillTx/>
                <a:latin typeface="+mn-lt"/>
                <a:ea typeface="+mn-ea"/>
                <a:cs typeface="Arial" panose="020B0604020202020204" pitchFamily="34" charset="0"/>
                <a:sym typeface="Wingdings" charset="2"/>
              </a:defRPr>
            </a:pPr>
            <a:r>
              <a:rPr kumimoji="0" lang="en-US" sz="1900" b="0" i="0" u="none" strike="noStrike" kern="1200" cap="none" spc="0" normalizeH="0" baseline="0" noProof="0">
                <a:ln w="9525" cap="flat" cmpd="sng" algn="ctr">
                  <a:noFill/>
                  <a:prstDash val="solid"/>
                  <a:round/>
                  <a:headEnd type="none" w="med" len="med"/>
                  <a:tailEnd type="none" w="med" len="med"/>
                </a:ln>
                <a:solidFill>
                  <a:srgbClr val="002477"/>
                </a:solidFill>
                <a:uLnTx/>
                <a:uFillTx/>
                <a:latin typeface="+mn-lt"/>
                <a:ea typeface="+mn-ea"/>
                <a:cs typeface="Arial" panose="020B0604020202020204" pitchFamily="34" charset="0"/>
                <a:sym typeface="Wingdings" charset="2"/>
              </a:rPr>
              <a:t>Quit For Life is a program that’s designed to help you overcome tobacco or nicotine, including </a:t>
            </a:r>
            <a:r>
              <a:rPr kumimoji="0" lang="en-US" sz="1900" b="1" i="0" u="none" strike="noStrike" kern="1200" cap="none" spc="0" normalizeH="0" baseline="0" noProof="0">
                <a:ln w="9525" cap="flat" cmpd="sng" algn="ctr">
                  <a:noFill/>
                  <a:prstDash val="solid"/>
                  <a:round/>
                  <a:headEnd type="none" w="med" len="med"/>
                  <a:tailEnd type="none" w="med" len="med"/>
                </a:ln>
                <a:solidFill>
                  <a:srgbClr val="002477"/>
                </a:solidFill>
                <a:uLnTx/>
                <a:uFillTx/>
                <a:latin typeface="+mn-lt"/>
                <a:ea typeface="+mn-ea"/>
                <a:cs typeface="Arial" panose="020B0604020202020204" pitchFamily="34" charset="0"/>
                <a:sym typeface="Wingdings" charset="2"/>
              </a:rPr>
              <a:t>smoking</a:t>
            </a:r>
            <a:r>
              <a:rPr kumimoji="0" lang="en-US" sz="1900" b="0" i="0" u="none" strike="noStrike" kern="1200" cap="none" spc="0" normalizeH="0" baseline="0" noProof="0">
                <a:ln w="9525" cap="flat" cmpd="sng" algn="ctr">
                  <a:noFill/>
                  <a:prstDash val="solid"/>
                  <a:round/>
                  <a:headEnd type="none" w="med" len="med"/>
                  <a:tailEnd type="none" w="med" len="med"/>
                </a:ln>
                <a:solidFill>
                  <a:srgbClr val="002477"/>
                </a:solidFill>
                <a:uLnTx/>
                <a:uFillTx/>
                <a:latin typeface="+mn-lt"/>
                <a:ea typeface="+mn-ea"/>
                <a:cs typeface="Arial" panose="020B0604020202020204" pitchFamily="34" charset="0"/>
                <a:sym typeface="Wingdings" charset="2"/>
              </a:rPr>
              <a:t> and </a:t>
            </a:r>
            <a:r>
              <a:rPr kumimoji="0" lang="en-US" sz="1900" b="1" i="0" u="none" strike="noStrike" kern="1200" cap="none" spc="0" normalizeH="0" baseline="0" noProof="0">
                <a:ln w="9525" cap="flat" cmpd="sng" algn="ctr">
                  <a:noFill/>
                  <a:prstDash val="solid"/>
                  <a:round/>
                  <a:headEnd type="none" w="med" len="med"/>
                  <a:tailEnd type="none" w="med" len="med"/>
                </a:ln>
                <a:solidFill>
                  <a:srgbClr val="002477"/>
                </a:solidFill>
                <a:uLnTx/>
                <a:uFillTx/>
                <a:latin typeface="+mn-lt"/>
                <a:ea typeface="+mn-ea"/>
                <a:cs typeface="Arial" panose="020B0604020202020204" pitchFamily="34" charset="0"/>
                <a:sym typeface="Wingdings" charset="2"/>
              </a:rPr>
              <a:t>vaping. </a:t>
            </a:r>
            <a:r>
              <a:rPr kumimoji="0" lang="en-US" sz="1900" b="0" i="0" u="none" strike="noStrike" kern="1200" cap="none" spc="0" normalizeH="0" baseline="0" noProof="0">
                <a:ln w="9525" cap="flat" cmpd="sng" algn="ctr">
                  <a:noFill/>
                  <a:prstDash val="solid"/>
                  <a:round/>
                  <a:headEnd type="none" w="med" len="med"/>
                  <a:tailEnd type="none" w="med" len="med"/>
                </a:ln>
                <a:solidFill>
                  <a:srgbClr val="002477"/>
                </a:solidFill>
                <a:uLnTx/>
                <a:uFillTx/>
                <a:latin typeface="+mn-lt"/>
                <a:ea typeface="+mn-ea"/>
                <a:cs typeface="Arial" panose="020B0604020202020204" pitchFamily="34" charset="0"/>
                <a:sym typeface="Wingdings" charset="2"/>
              </a:rPr>
              <a:t>The Quit For Life</a:t>
            </a:r>
            <a:r>
              <a:rPr kumimoji="0" lang="en-US" sz="1900" b="0" i="0" u="none" strike="noStrike" kern="1200" cap="none" spc="0" normalizeH="0" baseline="30000" noProof="0">
                <a:ln w="9525" cap="flat" cmpd="sng" algn="ctr">
                  <a:noFill/>
                  <a:prstDash val="solid"/>
                  <a:round/>
                  <a:headEnd type="none" w="med" len="med"/>
                  <a:tailEnd type="none" w="med" len="med"/>
                </a:ln>
                <a:solidFill>
                  <a:srgbClr val="002477"/>
                </a:solidFill>
                <a:uLnTx/>
                <a:uFillTx/>
                <a:latin typeface="+mn-lt"/>
                <a:ea typeface="+mn-ea"/>
                <a:cs typeface="Arial" panose="020B0604020202020204" pitchFamily="34" charset="0"/>
                <a:sym typeface="Wingdings" charset="2"/>
              </a:rPr>
              <a:t>®</a:t>
            </a:r>
            <a:r>
              <a:rPr kumimoji="0" lang="en-US" sz="1900" b="0" i="0" u="none" strike="noStrike" kern="1200" cap="none" spc="0" normalizeH="0" baseline="0" noProof="0">
                <a:ln w="9525" cap="flat" cmpd="sng" algn="ctr">
                  <a:noFill/>
                  <a:prstDash val="solid"/>
                  <a:round/>
                  <a:headEnd type="none" w="med" len="med"/>
                  <a:tailEnd type="none" w="med" len="med"/>
                </a:ln>
                <a:solidFill>
                  <a:srgbClr val="002477"/>
                </a:solidFill>
                <a:uLnTx/>
                <a:uFillTx/>
                <a:latin typeface="+mn-lt"/>
                <a:ea typeface="+mn-ea"/>
                <a:cs typeface="Arial" panose="020B0604020202020204" pitchFamily="34" charset="0"/>
                <a:sym typeface="Wingdings" charset="2"/>
              </a:rPr>
              <a:t> program includes:   </a:t>
            </a:r>
          </a:p>
          <a:p>
            <a:pPr>
              <a:lnSpc>
                <a:spcPct val="100000"/>
              </a:lnSpc>
              <a:defRPr kumimoji="0" sz="1900" b="0" i="0" u="none" strike="noStrike" kern="1200" cap="none" spc="0" normalizeH="0" baseline="0" noProof="0">
                <a:ln w="9525" cap="flat" cmpd="sng" algn="ctr">
                  <a:noFill/>
                  <a:prstDash val="solid"/>
                  <a:round/>
                  <a:headEnd type="none" w="med" len="med"/>
                  <a:tailEnd type="none" w="med" len="med"/>
                </a:ln>
                <a:solidFill>
                  <a:srgbClr val="002477"/>
                </a:solidFill>
                <a:uLnTx/>
                <a:uFillTx/>
                <a:latin typeface="+mn-lt"/>
                <a:ea typeface="+mn-ea"/>
                <a:cs typeface="Arial" panose="020B0604020202020204" pitchFamily="34" charset="0"/>
                <a:sym typeface="Wingdings" charset="2"/>
              </a:defRPr>
            </a:pPr>
            <a:r>
              <a:rPr kumimoji="0" lang="en-US" sz="1900" b="0" i="0" u="none" strike="noStrike" kern="1200" cap="none" spc="0" normalizeH="0" baseline="0" noProof="0">
                <a:ln w="9525" cap="flat" cmpd="sng" algn="ctr">
                  <a:noFill/>
                  <a:prstDash val="solid"/>
                  <a:round/>
                  <a:headEnd type="none" w="med" len="med"/>
                  <a:tailEnd type="none" w="med" len="med"/>
                </a:ln>
                <a:solidFill>
                  <a:srgbClr val="002477"/>
                </a:solidFill>
                <a:uLnTx/>
                <a:uFillTx/>
                <a:latin typeface="+mn-lt"/>
                <a:ea typeface="+mn-ea"/>
                <a:cs typeface="Arial" panose="020B0604020202020204" pitchFamily="34" charset="0"/>
                <a:sym typeface="Wingdings" charset="2"/>
              </a:rPr>
              <a:t>Online tools, resources and a Live Tobacco-Free course</a:t>
            </a:r>
          </a:p>
          <a:p>
            <a:pPr>
              <a:lnSpc>
                <a:spcPct val="100000"/>
              </a:lnSpc>
              <a:defRPr kumimoji="0" sz="1900" b="0" i="0" u="none" strike="noStrike" kern="1200" cap="none" spc="0" normalizeH="0" baseline="0" noProof="0">
                <a:ln w="9525" cap="flat" cmpd="sng" algn="ctr">
                  <a:noFill/>
                  <a:prstDash val="solid"/>
                  <a:round/>
                  <a:headEnd type="none" w="med" len="med"/>
                  <a:tailEnd type="none" w="med" len="med"/>
                </a:ln>
                <a:solidFill>
                  <a:srgbClr val="002477"/>
                </a:solidFill>
                <a:uLnTx/>
                <a:uFillTx/>
                <a:latin typeface="+mn-lt"/>
                <a:ea typeface="+mn-ea"/>
                <a:cs typeface="Arial" panose="020B0604020202020204" pitchFamily="34" charset="0"/>
                <a:sym typeface="Wingdings" charset="2"/>
              </a:defRPr>
            </a:pPr>
            <a:r>
              <a:rPr kumimoji="0" lang="en-US" sz="1900" b="0" i="0" u="none" strike="noStrike" kern="1200" cap="none" spc="0" normalizeH="0" baseline="0" noProof="0">
                <a:ln w="9525" cap="flat" cmpd="sng" algn="ctr">
                  <a:noFill/>
                  <a:prstDash val="solid"/>
                  <a:round/>
                  <a:headEnd type="none" w="med" len="med"/>
                  <a:tailEnd type="none" w="med" len="med"/>
                </a:ln>
                <a:solidFill>
                  <a:srgbClr val="002477"/>
                </a:solidFill>
                <a:uLnTx/>
                <a:uFillTx/>
                <a:latin typeface="+mn-lt"/>
                <a:ea typeface="+mn-ea"/>
                <a:cs typeface="Arial" panose="020B0604020202020204" pitchFamily="34" charset="0"/>
                <a:sym typeface="Wingdings" charset="2"/>
              </a:rPr>
              <a:t>Support from a Quit Coach</a:t>
            </a:r>
            <a:r>
              <a:rPr kumimoji="0" lang="en-US" sz="1900" b="0" i="0" u="none" strike="noStrike" kern="1200" cap="none" spc="0" normalizeH="0" baseline="30000" noProof="0">
                <a:ln w="9525" cap="flat" cmpd="sng" algn="ctr">
                  <a:noFill/>
                  <a:prstDash val="solid"/>
                  <a:round/>
                  <a:headEnd type="none" w="med" len="med"/>
                  <a:tailEnd type="none" w="med" len="med"/>
                </a:ln>
                <a:solidFill>
                  <a:srgbClr val="002477"/>
                </a:solidFill>
                <a:uLnTx/>
                <a:uFillTx/>
                <a:latin typeface="+mn-lt"/>
                <a:ea typeface="+mn-ea"/>
                <a:cs typeface="Arial" panose="020B0604020202020204" pitchFamily="34" charset="0"/>
                <a:sym typeface="Wingdings" charset="2"/>
              </a:rPr>
              <a:t>®</a:t>
            </a:r>
            <a:r>
              <a:rPr kumimoji="0" lang="en-US" sz="1900" b="0" i="0" u="none" strike="noStrike" kern="1200" cap="none" spc="0" normalizeH="0" baseline="0" noProof="0">
                <a:ln w="9525" cap="flat" cmpd="sng" algn="ctr">
                  <a:noFill/>
                  <a:prstDash val="solid"/>
                  <a:round/>
                  <a:headEnd type="none" w="med" len="med"/>
                  <a:tailEnd type="none" w="med" len="med"/>
                </a:ln>
                <a:solidFill>
                  <a:srgbClr val="002477"/>
                </a:solidFill>
                <a:uLnTx/>
                <a:uFillTx/>
                <a:latin typeface="+mn-lt"/>
                <a:ea typeface="+mn-ea"/>
                <a:cs typeface="Arial" panose="020B0604020202020204" pitchFamily="34" charset="0"/>
                <a:sym typeface="Wingdings" charset="2"/>
              </a:rPr>
              <a:t>, who can help you create a                                personalized Action Plan</a:t>
            </a:r>
          </a:p>
          <a:p>
            <a:pPr>
              <a:lnSpc>
                <a:spcPct val="100000"/>
              </a:lnSpc>
              <a:defRPr kumimoji="0" sz="1900" b="0" i="0" u="none" strike="noStrike" kern="1200" cap="none" spc="0" normalizeH="0" baseline="0" noProof="0">
                <a:ln w="9525" cap="flat" cmpd="sng" algn="ctr">
                  <a:noFill/>
                  <a:prstDash val="solid"/>
                  <a:round/>
                  <a:headEnd type="none" w="med" len="med"/>
                  <a:tailEnd type="none" w="med" len="med"/>
                </a:ln>
                <a:solidFill>
                  <a:srgbClr val="002477"/>
                </a:solidFill>
                <a:uLnTx/>
                <a:uFillTx/>
                <a:latin typeface="+mn-lt"/>
                <a:ea typeface="+mn-ea"/>
                <a:cs typeface="Arial" panose="020B0604020202020204" pitchFamily="34" charset="0"/>
                <a:sym typeface="Wingdings" charset="2"/>
              </a:defRPr>
            </a:pPr>
            <a:r>
              <a:rPr kumimoji="0" lang="en-US" sz="1900" b="0" i="0" u="none" strike="noStrike" kern="1200" cap="none" spc="0" normalizeH="0" baseline="0" noProof="0">
                <a:ln w="9525" cap="flat" cmpd="sng" algn="ctr">
                  <a:noFill/>
                  <a:prstDash val="solid"/>
                  <a:round/>
                  <a:headEnd type="none" w="med" len="med"/>
                  <a:tailEnd type="none" w="med" len="med"/>
                </a:ln>
                <a:solidFill>
                  <a:srgbClr val="002477"/>
                </a:solidFill>
                <a:uLnTx/>
                <a:uFillTx/>
                <a:latin typeface="+mn-lt"/>
                <a:ea typeface="+mn-ea"/>
                <a:cs typeface="Arial" panose="020B0604020202020204" pitchFamily="34" charset="0"/>
                <a:sym typeface="Wingdings" charset="2"/>
              </a:rPr>
              <a:t>Quit For Life mobile app, with 24/7 urge management                                             support</a:t>
            </a:r>
          </a:p>
          <a:p>
            <a:pPr>
              <a:lnSpc>
                <a:spcPct val="100000"/>
              </a:lnSpc>
              <a:defRPr kumimoji="0" sz="1900" b="0" i="0" u="none" strike="noStrike" kern="1200" cap="none" spc="0" normalizeH="0" baseline="0" noProof="0">
                <a:ln w="9525" cap="flat" cmpd="sng" algn="ctr">
                  <a:noFill/>
                  <a:prstDash val="solid"/>
                  <a:round/>
                  <a:headEnd type="none" w="med" len="med"/>
                  <a:tailEnd type="none" w="med" len="med"/>
                </a:ln>
                <a:solidFill>
                  <a:srgbClr val="002477"/>
                </a:solidFill>
                <a:uLnTx/>
                <a:uFillTx/>
                <a:latin typeface="+mn-lt"/>
                <a:ea typeface="+mn-ea"/>
                <a:cs typeface="Arial" panose="020B0604020202020204" pitchFamily="34" charset="0"/>
                <a:sym typeface="Wingdings" charset="2"/>
              </a:defRPr>
            </a:pPr>
            <a:r>
              <a:rPr kumimoji="0" lang="en-US" sz="1900" b="0" i="0" u="none" strike="noStrike" kern="1200" cap="none" spc="0" normalizeH="0" baseline="0" noProof="0">
                <a:ln w="9525" cap="flat" cmpd="sng" algn="ctr">
                  <a:noFill/>
                  <a:prstDash val="solid"/>
                  <a:round/>
                  <a:headEnd type="none" w="med" len="med"/>
                  <a:tailEnd type="none" w="med" len="med"/>
                </a:ln>
                <a:solidFill>
                  <a:srgbClr val="002477"/>
                </a:solidFill>
                <a:uLnTx/>
                <a:uFillTx/>
                <a:latin typeface="+mn-lt"/>
                <a:ea typeface="+mn-ea"/>
                <a:cs typeface="Arial" panose="020B0604020202020204" pitchFamily="34" charset="0"/>
                <a:sym typeface="Wingdings" charset="2"/>
              </a:rPr>
              <a:t>Text2Quit</a:t>
            </a:r>
            <a:r>
              <a:rPr kumimoji="0" lang="en-US" sz="1900" b="0" i="0" u="none" strike="noStrike" kern="1200" cap="none" spc="0" normalizeH="0" baseline="30000" noProof="0">
                <a:ln w="9525" cap="flat" cmpd="sng" algn="ctr">
                  <a:noFill/>
                  <a:prstDash val="solid"/>
                  <a:round/>
                  <a:headEnd type="none" w="med" len="med"/>
                  <a:tailEnd type="none" w="med" len="med"/>
                </a:ln>
                <a:solidFill>
                  <a:srgbClr val="002477"/>
                </a:solidFill>
                <a:uLnTx/>
                <a:uFillTx/>
                <a:latin typeface="+mn-lt"/>
                <a:ea typeface="+mn-ea"/>
                <a:cs typeface="Arial" panose="020B0604020202020204" pitchFamily="34" charset="0"/>
                <a:sym typeface="Wingdings" charset="2"/>
              </a:rPr>
              <a:t>®</a:t>
            </a:r>
            <a:r>
              <a:rPr kumimoji="0" lang="en-US" sz="1900" b="0" i="0" u="none" strike="noStrike" kern="1200" cap="none" spc="0" normalizeH="0" baseline="0" noProof="0">
                <a:ln w="9525" cap="flat" cmpd="sng" algn="ctr">
                  <a:noFill/>
                  <a:prstDash val="solid"/>
                  <a:round/>
                  <a:headEnd type="none" w="med" len="med"/>
                  <a:tailEnd type="none" w="med" len="med"/>
                </a:ln>
                <a:solidFill>
                  <a:srgbClr val="002477"/>
                </a:solidFill>
                <a:uLnTx/>
                <a:uFillTx/>
                <a:latin typeface="+mn-lt"/>
                <a:ea typeface="+mn-ea"/>
                <a:cs typeface="Arial" panose="020B0604020202020204" pitchFamily="34" charset="0"/>
                <a:sym typeface="Wingdings" charset="2"/>
              </a:rPr>
              <a:t> text messages for daily tips and encouragement</a:t>
            </a:r>
          </a:p>
          <a:p>
            <a:pPr>
              <a:lnSpc>
                <a:spcPct val="100000"/>
              </a:lnSpc>
              <a:defRPr kumimoji="0" sz="1900" b="0" i="0" u="none" strike="noStrike" kern="1200" cap="none" spc="0" normalizeH="0" baseline="0" noProof="0">
                <a:ln w="9525" cap="flat" cmpd="sng" algn="ctr">
                  <a:noFill/>
                  <a:prstDash val="solid"/>
                  <a:round/>
                  <a:headEnd type="none" w="med" len="med"/>
                  <a:tailEnd type="none" w="med" len="med"/>
                </a:ln>
                <a:solidFill>
                  <a:srgbClr val="002477"/>
                </a:solidFill>
                <a:uLnTx/>
                <a:uFillTx/>
                <a:latin typeface="+mn-lt"/>
                <a:ea typeface="+mn-ea"/>
                <a:cs typeface="Arial" panose="020B0604020202020204" pitchFamily="34" charset="0"/>
                <a:sym typeface="Wingdings" charset="2"/>
              </a:defRPr>
            </a:pPr>
            <a:r>
              <a:rPr kumimoji="0" lang="en-US" sz="1900" b="0" i="0" u="none" strike="noStrike" kern="1200" cap="none" spc="0" normalizeH="0" baseline="0" noProof="0">
                <a:ln w="9525" cap="flat" cmpd="sng" algn="ctr">
                  <a:noFill/>
                  <a:prstDash val="solid"/>
                  <a:round/>
                  <a:headEnd type="none" w="med" len="med"/>
                  <a:tailEnd type="none" w="med" len="med"/>
                </a:ln>
                <a:solidFill>
                  <a:srgbClr val="002477"/>
                </a:solidFill>
                <a:uLnTx/>
                <a:uFillTx/>
                <a:latin typeface="+mn-lt"/>
                <a:ea typeface="+mn-ea"/>
                <a:cs typeface="Arial" panose="020B0604020202020204" pitchFamily="34" charset="0"/>
                <a:sym typeface="Wingdings" charset="2"/>
              </a:rPr>
              <a:t>Get the tips, tools and personal support you may need to                                            quit your way</a:t>
            </a:r>
            <a:endParaRPr lang="en-US"/>
          </a:p>
        </p:txBody>
      </p:sp>
      <p:sp>
        <p:nvSpPr>
          <p:cNvPr id="7" name="TextBox 6">
            <a:extLst>
              <a:ext uri="{FF2B5EF4-FFF2-40B4-BE49-F238E27FC236}">
                <a16:creationId xmlns:a16="http://schemas.microsoft.com/office/drawing/2014/main" id="{4DF05817-E6F8-4BFF-A39A-98843A63AEE5}"/>
              </a:ext>
            </a:extLst>
          </p:cNvPr>
          <p:cNvSpPr txBox="1"/>
          <p:nvPr/>
        </p:nvSpPr>
        <p:spPr>
          <a:xfrm>
            <a:off x="517234" y="5543169"/>
            <a:ext cx="10549127" cy="590931"/>
          </a:xfrm>
          <a:prstGeom prst="rect">
            <a:avLst/>
          </a:prstGeom>
          <a:noFill/>
        </p:spPr>
        <p:txBody>
          <a:bodyPr wrap="square">
            <a:spAutoFit/>
          </a:bodyP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marL="0" marR="0" lvl="0" indent="0" algn="l" defTabSz="914377" rtl="0" eaLnBrk="1" fontAlgn="auto" latinLnBrk="0" hangingPunct="1">
              <a:lnSpc>
                <a:spcPct val="90000"/>
              </a:lnSpc>
              <a:spcBef>
                <a:spcPts val="300"/>
              </a:spcBef>
              <a:spcAft>
                <a:spcPct val="0"/>
              </a:spcAft>
              <a:buClrTx/>
              <a:buSzTx/>
              <a:buFontTx/>
              <a:buNone/>
              <a:defRPr kumimoji="0" sz="1800" b="0" i="0" normalizeH="0" noProof="0">
                <a:uLnTx/>
                <a:uFillTx/>
                <a:latin typeface="+mn-lt"/>
                <a:ea typeface="+mn-ea"/>
                <a:cs typeface="+mn-cs"/>
              </a:defRPr>
            </a:pPr>
            <a:r>
              <a:rPr kumimoji="0" lang="en-US" sz="900" b="0" i="0" u="none" strike="noStrike" kern="1200" cap="none" spc="0" normalizeH="0" baseline="0" noProof="0">
                <a:ln>
                  <a:noFill/>
                </a:ln>
                <a:solidFill>
                  <a:srgbClr val="595959"/>
                </a:solidFill>
                <a:effectLst/>
                <a:uLnTx/>
                <a:uFillTx/>
                <a:latin typeface="Arial"/>
                <a:cs typeface="Arial" panose="020B0604020202020204" pitchFamily="34" charset="0"/>
              </a:rPr>
              <a:t>The Quit For Life Program provides information regarding tobacco cessation methods and related well-being support. Any health information provided by you is kept confidential in accordance with the law. The Quit For Life Program does not provide clinical treatment or medical services and should not be considered a substitute for your doctor’s care. Please discuss with your doctor how the information provided is right for you. Participation in this program is voluntary. If you have specific health care needs or questions, consult an appropriate health care professional. This service should not be used for emergency or urgent care needs. In an emergency, call 911 or go to the nearest emergency room.</a:t>
            </a:r>
          </a:p>
        </p:txBody>
      </p:sp>
      <p:sp>
        <p:nvSpPr>
          <p:cNvPr id="10" name="Rectangle 9">
            <a:extLst>
              <a:ext uri="{FF2B5EF4-FFF2-40B4-BE49-F238E27FC236}">
                <a16:creationId xmlns:a16="http://schemas.microsoft.com/office/drawing/2014/main" id="{1E371778-C3A9-4A4A-A4EF-4C9D119117B8}"/>
              </a:ext>
            </a:extLst>
          </p:cNvPr>
          <p:cNvSpPr/>
          <p:nvPr/>
        </p:nvSpPr>
        <p:spPr>
          <a:xfrm>
            <a:off x="4011727" y="6335420"/>
            <a:ext cx="1354858" cy="215444"/>
          </a:xfrm>
          <a:prstGeom prst="rect">
            <a:avLst/>
          </a:prstGeom>
        </p:spPr>
        <p:txBody>
          <a:bodyPr wrap="square">
            <a:spAutoFit/>
          </a:bodyP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ct val="0"/>
              </a:spcBef>
              <a:spcAft>
                <a:spcPct val="0"/>
              </a:spcAft>
              <a:buClrTx/>
              <a:buSzTx/>
              <a:buFontTx/>
              <a:buNone/>
              <a:defRPr kumimoji="0" sz="1800" b="0" i="0" normalizeH="0" noProof="0">
                <a:uLnTx/>
                <a:uFillTx/>
                <a:latin typeface="+mn-lt"/>
                <a:ea typeface="+mn-ea"/>
                <a:cs typeface="+mn-cs"/>
              </a:defRPr>
            </a:pPr>
            <a:r>
              <a:rPr kumimoji="0" lang="en-US" sz="800" b="0" i="0" u="none" strike="noStrike" kern="1200" cap="none" spc="0" normalizeH="0" baseline="0" noProof="0">
                <a:ln>
                  <a:noFill/>
                </a:ln>
                <a:solidFill>
                  <a:srgbClr val="595959"/>
                </a:solidFill>
                <a:effectLst/>
                <a:uLnTx/>
                <a:uFillTx/>
                <a:latin typeface="Arial" panose="020B0604020202020204" pitchFamily="34" charset="0"/>
                <a:cs typeface="Arial" panose="020B0604020202020204" pitchFamily="34" charset="0"/>
              </a:rPr>
              <a:t> EI20445653.2</a:t>
            </a:r>
            <a:endParaRPr kumimoji="0" lang="en-US" sz="800" b="0" i="0" u="none" strike="noStrike" kern="1200" cap="none" spc="0" normalizeH="0" baseline="0" noProof="0">
              <a:ln>
                <a:noFill/>
              </a:ln>
              <a:solidFill>
                <a:srgbClr val="002677"/>
              </a:solidFill>
              <a:effectLst/>
              <a:uLnTx/>
              <a:uFillTx/>
              <a:latin typeface="Arial"/>
              <a:cs typeface="Arial"/>
            </a:endParaRPr>
          </a:p>
        </p:txBody>
      </p:sp>
      <p:pic>
        <p:nvPicPr>
          <p:cNvPr id="5" name="Picture 4">
            <a:extLst>
              <a:ext uri="{FF2B5EF4-FFF2-40B4-BE49-F238E27FC236}">
                <a16:creationId xmlns:a16="http://schemas.microsoft.com/office/drawing/2014/main" id="{4753E5E2-AEDF-01D3-DC30-A3C8D0C8FC4C}"/>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a:ext>
            </a:extLst>
          </a:blip>
          <a:srcRect l="18010" r="14810"/>
          <a:stretch>
            <a:fillRect/>
          </a:stretch>
        </p:blipFill>
        <p:spPr>
          <a:xfrm>
            <a:off x="8239892" y="1768666"/>
            <a:ext cx="2974439" cy="3320669"/>
          </a:xfrm>
          <a:prstGeom prst="rect">
            <a:avLst/>
          </a:prstGeom>
        </p:spPr>
      </p:pic>
    </p:spTree>
    <p:extLst>
      <p:ext uri="{BB962C8B-B14F-4D97-AF65-F5344CB8AC3E}">
        <p14:creationId xmlns:p14="http://schemas.microsoft.com/office/powerpoint/2010/main" val="2859430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marR="0" lvl="0" indent="0" algn="l" defTabSz="914377" fontAlgn="auto">
              <a:lnSpc>
                <a:spcPct val="100000"/>
              </a:lnSpc>
              <a:spcBef>
                <a:spcPct val="0"/>
              </a:spcBef>
              <a:spcAft>
                <a:spcPct val="0"/>
              </a:spcAft>
              <a:buSzTx/>
              <a:buNone/>
              <a:defRPr kumimoji="0" sz="3200" b="1" i="0" u="none" strike="noStrike" kern="1200" cap="none" spc="0" normalizeH="0" baseline="0" noProof="0">
                <a:ln w="9525" cap="flat" cmpd="sng" algn="ctr">
                  <a:noFill/>
                  <a:prstDash val="solid"/>
                  <a:round/>
                  <a:headEnd type="none" w="med" len="med"/>
                  <a:tailEnd type="none" w="med" len="med"/>
                </a:ln>
                <a:solidFill>
                  <a:srgbClr val="002477"/>
                </a:solidFill>
                <a:uLnTx/>
                <a:uFillTx/>
                <a:latin typeface="+mj-lt"/>
                <a:ea typeface="+mj-ea"/>
                <a:cs typeface="+mj-cs"/>
                <a:sym typeface="Wingdings" charset="2"/>
              </a:defRPr>
            </a:pPr>
            <a:r>
              <a:rPr kumimoji="0" lang="en-US" sz="3200" b="1" i="0" u="none" strike="noStrike" kern="1200" cap="none" spc="0" normalizeH="0" baseline="0" noProof="0">
                <a:ln w="9525" cap="flat" cmpd="sng" algn="ctr">
                  <a:noFill/>
                  <a:prstDash val="solid"/>
                  <a:round/>
                  <a:headEnd type="none" w="med" len="med"/>
                  <a:tailEnd type="none" w="med" len="med"/>
                </a:ln>
                <a:solidFill>
                  <a:srgbClr val="002477"/>
                </a:solidFill>
                <a:uLnTx/>
                <a:uFillTx/>
                <a:latin typeface="+mj-lt"/>
                <a:ea typeface="+mj-ea"/>
                <a:cs typeface="+mj-cs"/>
                <a:sym typeface="Wingdings" charset="2"/>
              </a:rPr>
              <a:t>Supporting you and your emotional well-being</a:t>
            </a:r>
          </a:p>
        </p:txBody>
      </p:sp>
      <p:sp>
        <p:nvSpPr>
          <p:cNvPr id="12" name="Slide Number Placeholder 5">
            <a:extLst>
              <a:ext uri="{FF2B5EF4-FFF2-40B4-BE49-F238E27FC236}">
                <a16:creationId xmlns:a16="http://schemas.microsoft.com/office/drawing/2014/main" id="{A7B87905-6267-3A4D-94E8-0C612DB2AC39}"/>
              </a:ext>
            </a:extLst>
          </p:cNvPr>
          <p:cNvSpPr>
            <a:spLocks noGrp="1"/>
          </p:cNvSpPr>
          <p:nvPr>
            <p:ph type="sldNum" sz="quarter" idx="12"/>
          </p:nvPr>
        </p:nvSpPr>
        <p:spPr/>
        <p:txBody>
          <a:bodyPr/>
          <a:lstStyle/>
          <a:p>
            <a:pPr marL="0" algn="r" defTabSz="914377">
              <a:buNone/>
              <a:defRPr kumimoji="0" sz="1067" b="0" i="0" kern="1200" normalizeH="0" noProof="0">
                <a:solidFill>
                  <a:srgbClr val="002477"/>
                </a:solidFill>
                <a:uLnTx/>
                <a:uFillTx/>
                <a:latin typeface="Arial" panose="020B0604020202020204" pitchFamily="34" charset="0"/>
                <a:ea typeface="+mn-ea"/>
                <a:cs typeface="Arial" panose="020B0604020202020204" pitchFamily="34" charset="0"/>
              </a:defRPr>
            </a:pPr>
            <a:fld id="{66DE20E4-D496-034F-914D-F7F15B93E95B}" type="slidenum">
              <a:rPr kumimoji="0" lang="en-US" sz="1067" b="0" i="0" kern="1200" normalizeH="0" noProof="0" smtClean="0">
                <a:solidFill>
                  <a:schemeClr val="accent1"/>
                </a:solidFill>
                <a:uLnTx/>
                <a:uFillTx/>
                <a:latin typeface="Arial" panose="020B0604020202020204" pitchFamily="34" charset="0"/>
                <a:ea typeface="+mn-ea"/>
                <a:cs typeface="Arial" panose="020B0604020202020204" pitchFamily="34" charset="0"/>
              </a:rPr>
              <a:t>27</a:t>
            </a:fld>
            <a:endParaRPr lang="en-US">
              <a:solidFill>
                <a:schemeClr val="accent1"/>
              </a:solidFill>
            </a:endParaRPr>
          </a:p>
        </p:txBody>
      </p:sp>
      <p:sp>
        <p:nvSpPr>
          <p:cNvPr id="13" name="Text Placeholder 4">
            <a:extLst>
              <a:ext uri="{FF2B5EF4-FFF2-40B4-BE49-F238E27FC236}">
                <a16:creationId xmlns:a16="http://schemas.microsoft.com/office/drawing/2014/main" id="{D21C65EE-1C0B-B641-B500-C6A19F2806F5}"/>
              </a:ext>
            </a:extLst>
          </p:cNvPr>
          <p:cNvSpPr txBox="1"/>
          <p:nvPr/>
        </p:nvSpPr>
        <p:spPr>
          <a:xfrm>
            <a:off x="803216" y="3871419"/>
            <a:ext cx="2290632" cy="1698625"/>
          </a:xfrm>
          <a:prstGeom prst="rect">
            <a:avLst/>
          </a:prstGeom>
        </p:spPr>
        <p:txBody>
          <a:bodyPr vert="horz" wrap="square" lIns="91440" tIns="45720" rIns="91440" bIns="45720" rtlCol="0">
            <a:noAutofit/>
          </a:bodyPr>
          <a:lstStyle>
            <a:defPPr>
              <a:defRPr lang="en-US"/>
            </a:defPPr>
            <a:lvl1pPr marL="152396" indent="-152396" algn="l" defTabSz="914377" rtl="0" eaLnBrk="1" latinLnBrk="0" hangingPunct="1">
              <a:lnSpc>
                <a:spcPct val="100000"/>
              </a:lnSpc>
              <a:spcBef>
                <a:spcPts val="400"/>
              </a:spcBef>
              <a:spcAft>
                <a:spcPts val="800"/>
              </a:spcAft>
              <a:buClr>
                <a:schemeClr val="accent1"/>
              </a:buClr>
              <a:buFont typeface="Arial" panose="020B0604020202020204" pitchFamily="34" charset="0"/>
              <a:buChar char="•"/>
              <a:defRPr sz="1900" b="0" i="0" kern="1200">
                <a:solidFill>
                  <a:schemeClr val="accent1"/>
                </a:solidFill>
                <a:latin typeface="+mn-lt"/>
                <a:ea typeface="+mn-ea"/>
                <a:cs typeface="Arial" panose="020B0604020202020204" pitchFamily="34" charset="0"/>
              </a:defRPr>
            </a:lvl1pPr>
            <a:lvl2pPr marL="289977" indent="-131230" algn="l" defTabSz="914377" rtl="0" eaLnBrk="1" latinLnBrk="0" hangingPunct="1">
              <a:lnSpc>
                <a:spcPct val="100000"/>
              </a:lnSpc>
              <a:spcBef>
                <a:spcPct val="0"/>
              </a:spcBef>
              <a:spcAft>
                <a:spcPts val="800"/>
              </a:spcAft>
              <a:buClr>
                <a:schemeClr val="accent1"/>
              </a:buClr>
              <a:buFont typeface="System Font Regular"/>
              <a:buChar char="-"/>
              <a:defRPr sz="1900" b="0" i="0" kern="1200">
                <a:solidFill>
                  <a:schemeClr val="accent1"/>
                </a:solidFill>
                <a:latin typeface="+mn-lt"/>
                <a:ea typeface="+mn-ea"/>
                <a:cs typeface="Arial" panose="020B0604020202020204" pitchFamily="34" charset="0"/>
              </a:defRPr>
            </a:lvl2pPr>
            <a:lvl3pPr marL="419090" indent="-110064" algn="l" defTabSz="914377" rtl="0" eaLnBrk="1" latinLnBrk="0" hangingPunct="1">
              <a:lnSpc>
                <a:spcPct val="100000"/>
              </a:lnSpc>
              <a:spcBef>
                <a:spcPct val="0"/>
              </a:spcBef>
              <a:spcAft>
                <a:spcPts val="800"/>
              </a:spcAft>
              <a:buClr>
                <a:schemeClr val="accent1"/>
              </a:buClr>
              <a:buFont typeface="Arial" panose="020B0604020202020204" pitchFamily="34" charset="0"/>
              <a:buChar char="•"/>
              <a:defRPr sz="1600" b="0" i="0" kern="1200">
                <a:solidFill>
                  <a:schemeClr val="accent1"/>
                </a:solidFill>
                <a:latin typeface="+mn-lt"/>
                <a:ea typeface="+mn-ea"/>
                <a:cs typeface="Arial" panose="020B0604020202020204" pitchFamily="34" charset="0"/>
              </a:defRPr>
            </a:lvl3pPr>
            <a:lvl4pPr marL="539737" indent="-120648" algn="l" defTabSz="914377" rtl="0" eaLnBrk="1" latinLnBrk="0" hangingPunct="1">
              <a:lnSpc>
                <a:spcPct val="100000"/>
              </a:lnSpc>
              <a:spcBef>
                <a:spcPct val="0"/>
              </a:spcBef>
              <a:spcAft>
                <a:spcPts val="800"/>
              </a:spcAft>
              <a:buClr>
                <a:schemeClr val="accent1"/>
              </a:buClr>
              <a:buFont typeface="System Font Regular"/>
              <a:buChar char="-"/>
              <a:defRPr sz="1500" b="0" i="0" kern="1200">
                <a:solidFill>
                  <a:schemeClr val="accent1"/>
                </a:solidFill>
                <a:latin typeface="+mn-lt"/>
                <a:ea typeface="+mn-ea"/>
                <a:cs typeface="Arial" panose="020B0604020202020204" pitchFamily="34" charset="0"/>
              </a:defRPr>
            </a:lvl4pPr>
            <a:lvl5pPr marL="658268" indent="-107948" algn="l" defTabSz="914377" rtl="0" eaLnBrk="1" latinLnBrk="0" hangingPunct="1">
              <a:lnSpc>
                <a:spcPct val="100000"/>
              </a:lnSpc>
              <a:spcBef>
                <a:spcPct val="0"/>
              </a:spcBef>
              <a:spcAft>
                <a:spcPts val="800"/>
              </a:spcAft>
              <a:buClr>
                <a:schemeClr val="accent1"/>
              </a:buClr>
              <a:buFont typeface="Arial" panose="020B0604020202020204" pitchFamily="34" charset="0"/>
              <a:buChar char="•"/>
              <a:defRPr sz="1400" b="0" i="0" kern="1200">
                <a:solidFill>
                  <a:schemeClr val="accent1"/>
                </a:solidFill>
                <a:latin typeface="+mn-lt"/>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52396" indent="-152396" algn="l" defTabSz="914377">
              <a:lnSpc>
                <a:spcPct val="100000"/>
              </a:lnSpc>
              <a:spcBef>
                <a:spcPts val="400"/>
              </a:spcBef>
              <a:spcAft>
                <a:spcPts val="800"/>
              </a:spcAft>
              <a:buChar char="•"/>
              <a:defRPr kumimoji="0" sz="1900" b="0" i="0" kern="1200" normalizeH="0" noProof="0">
                <a:solidFill>
                  <a:srgbClr val="002477"/>
                </a:solidFill>
                <a:uLnTx/>
                <a:uFillTx/>
                <a:latin typeface="+mn-lt"/>
                <a:ea typeface="+mn-ea"/>
                <a:cs typeface="Arial" panose="020B0604020202020204" pitchFamily="34" charset="0"/>
              </a:defRPr>
            </a:pPr>
            <a:r>
              <a:rPr kumimoji="0" lang="en-US" sz="1900" b="0" i="0" kern="1200" normalizeH="0" noProof="0">
                <a:solidFill>
                  <a:srgbClr val="002477"/>
                </a:solidFill>
                <a:uLnTx/>
                <a:uFillTx/>
                <a:latin typeface="+mn-lt"/>
                <a:ea typeface="+mn-ea"/>
                <a:cs typeface="Arial" panose="020B0604020202020204" pitchFamily="34" charset="0"/>
              </a:rPr>
              <a:t>Depression,                    stress and anxiety</a:t>
            </a:r>
          </a:p>
          <a:p>
            <a:pPr marL="152396" indent="-152396" algn="l" defTabSz="914377">
              <a:lnSpc>
                <a:spcPct val="100000"/>
              </a:lnSpc>
              <a:spcBef>
                <a:spcPts val="400"/>
              </a:spcBef>
              <a:spcAft>
                <a:spcPts val="800"/>
              </a:spcAft>
              <a:buChar char="•"/>
              <a:defRPr kumimoji="0" sz="1900" b="0" i="0" kern="1200" normalizeH="0" noProof="0">
                <a:solidFill>
                  <a:srgbClr val="002477"/>
                </a:solidFill>
                <a:uLnTx/>
                <a:uFillTx/>
                <a:latin typeface="+mn-lt"/>
                <a:ea typeface="+mn-ea"/>
                <a:cs typeface="Arial" panose="020B0604020202020204" pitchFamily="34" charset="0"/>
              </a:defRPr>
            </a:pPr>
            <a:r>
              <a:rPr kumimoji="0" lang="en-US" sz="1900" b="0" i="0" kern="1200" normalizeH="0" noProof="0">
                <a:solidFill>
                  <a:srgbClr val="002477"/>
                </a:solidFill>
                <a:uLnTx/>
                <a:uFillTx/>
                <a:latin typeface="+mn-lt"/>
                <a:ea typeface="+mn-ea"/>
                <a:cs typeface="Arial" panose="020B0604020202020204" pitchFamily="34" charset="0"/>
              </a:rPr>
              <a:t>Relationship difficulties</a:t>
            </a:r>
          </a:p>
          <a:p>
            <a:pPr marL="152396" indent="-152396" algn="l" defTabSz="914377">
              <a:lnSpc>
                <a:spcPct val="100000"/>
              </a:lnSpc>
              <a:spcBef>
                <a:spcPts val="400"/>
              </a:spcBef>
              <a:spcAft>
                <a:spcPts val="800"/>
              </a:spcAft>
              <a:buChar char="•"/>
              <a:defRPr kumimoji="0" sz="1900" b="0" i="0" kern="1200" normalizeH="0" noProof="0">
                <a:solidFill>
                  <a:srgbClr val="002477"/>
                </a:solidFill>
                <a:uLnTx/>
                <a:uFillTx/>
                <a:latin typeface="+mn-lt"/>
                <a:ea typeface="+mn-ea"/>
                <a:cs typeface="Arial" panose="020B0604020202020204" pitchFamily="34" charset="0"/>
              </a:defRPr>
            </a:pPr>
            <a:r>
              <a:rPr kumimoji="0" lang="en-US" sz="1900" b="0" i="0" kern="1200" normalizeH="0" noProof="0">
                <a:solidFill>
                  <a:srgbClr val="002477"/>
                </a:solidFill>
                <a:uLnTx/>
                <a:uFillTx/>
                <a:cs typeface="UHC Sans Regular"/>
              </a:rPr>
              <a:t>Coping with grief and loss</a:t>
            </a:r>
          </a:p>
        </p:txBody>
      </p:sp>
      <p:sp>
        <p:nvSpPr>
          <p:cNvPr id="16" name="Text Placeholder 4">
            <a:extLst>
              <a:ext uri="{FF2B5EF4-FFF2-40B4-BE49-F238E27FC236}">
                <a16:creationId xmlns:a16="http://schemas.microsoft.com/office/drawing/2014/main" id="{79688B1C-9492-424B-81E0-FEC87C98BEA9}"/>
              </a:ext>
            </a:extLst>
          </p:cNvPr>
          <p:cNvSpPr txBox="1"/>
          <p:nvPr/>
        </p:nvSpPr>
        <p:spPr>
          <a:xfrm>
            <a:off x="6463859" y="3867889"/>
            <a:ext cx="2290633" cy="1513235"/>
          </a:xfrm>
          <a:prstGeom prst="rect">
            <a:avLst/>
          </a:prstGeom>
        </p:spPr>
        <p:txBody>
          <a:bodyPr vert="horz" wrap="square" lIns="91440" tIns="45720" rIns="91440" bIns="45720" rtlCol="0">
            <a:noAutofit/>
          </a:bodyPr>
          <a:lstStyle>
            <a:defPPr>
              <a:defRPr lang="en-US"/>
            </a:defPPr>
            <a:lvl1pPr marL="152396" indent="-152396" algn="l" defTabSz="914377" rtl="0" eaLnBrk="1" latinLnBrk="0" hangingPunct="1">
              <a:lnSpc>
                <a:spcPct val="100000"/>
              </a:lnSpc>
              <a:spcBef>
                <a:spcPts val="400"/>
              </a:spcBef>
              <a:spcAft>
                <a:spcPts val="800"/>
              </a:spcAft>
              <a:buClr>
                <a:schemeClr val="accent1"/>
              </a:buClr>
              <a:buFont typeface="Arial" panose="020B0604020202020204" pitchFamily="34" charset="0"/>
              <a:buChar char="•"/>
              <a:defRPr sz="1900" b="0" i="0" kern="1200">
                <a:solidFill>
                  <a:schemeClr val="accent1"/>
                </a:solidFill>
                <a:latin typeface="+mn-lt"/>
                <a:ea typeface="+mn-ea"/>
                <a:cs typeface="Arial" panose="020B0604020202020204" pitchFamily="34" charset="0"/>
              </a:defRPr>
            </a:lvl1pPr>
            <a:lvl2pPr marL="289977" indent="-131230" algn="l" defTabSz="914377" rtl="0" eaLnBrk="1" latinLnBrk="0" hangingPunct="1">
              <a:lnSpc>
                <a:spcPct val="100000"/>
              </a:lnSpc>
              <a:spcBef>
                <a:spcPct val="0"/>
              </a:spcBef>
              <a:spcAft>
                <a:spcPts val="800"/>
              </a:spcAft>
              <a:buClr>
                <a:schemeClr val="accent1"/>
              </a:buClr>
              <a:buFont typeface="System Font Regular"/>
              <a:buChar char="-"/>
              <a:defRPr sz="1900" b="0" i="0" kern="1200">
                <a:solidFill>
                  <a:schemeClr val="accent1"/>
                </a:solidFill>
                <a:latin typeface="+mn-lt"/>
                <a:ea typeface="+mn-ea"/>
                <a:cs typeface="Arial" panose="020B0604020202020204" pitchFamily="34" charset="0"/>
              </a:defRPr>
            </a:lvl2pPr>
            <a:lvl3pPr marL="419090" indent="-110064" algn="l" defTabSz="914377" rtl="0" eaLnBrk="1" latinLnBrk="0" hangingPunct="1">
              <a:lnSpc>
                <a:spcPct val="100000"/>
              </a:lnSpc>
              <a:spcBef>
                <a:spcPct val="0"/>
              </a:spcBef>
              <a:spcAft>
                <a:spcPts val="800"/>
              </a:spcAft>
              <a:buClr>
                <a:schemeClr val="accent1"/>
              </a:buClr>
              <a:buFont typeface="Arial" panose="020B0604020202020204" pitchFamily="34" charset="0"/>
              <a:buChar char="•"/>
              <a:defRPr sz="1600" b="0" i="0" kern="1200">
                <a:solidFill>
                  <a:schemeClr val="accent1"/>
                </a:solidFill>
                <a:latin typeface="+mn-lt"/>
                <a:ea typeface="+mn-ea"/>
                <a:cs typeface="Arial" panose="020B0604020202020204" pitchFamily="34" charset="0"/>
              </a:defRPr>
            </a:lvl3pPr>
            <a:lvl4pPr marL="539737" indent="-120648" algn="l" defTabSz="914377" rtl="0" eaLnBrk="1" latinLnBrk="0" hangingPunct="1">
              <a:lnSpc>
                <a:spcPct val="100000"/>
              </a:lnSpc>
              <a:spcBef>
                <a:spcPct val="0"/>
              </a:spcBef>
              <a:spcAft>
                <a:spcPts val="800"/>
              </a:spcAft>
              <a:buClr>
                <a:schemeClr val="accent1"/>
              </a:buClr>
              <a:buFont typeface="System Font Regular"/>
              <a:buChar char="-"/>
              <a:defRPr sz="1500" b="0" i="0" kern="1200">
                <a:solidFill>
                  <a:schemeClr val="accent1"/>
                </a:solidFill>
                <a:latin typeface="+mn-lt"/>
                <a:ea typeface="+mn-ea"/>
                <a:cs typeface="Arial" panose="020B0604020202020204" pitchFamily="34" charset="0"/>
              </a:defRPr>
            </a:lvl4pPr>
            <a:lvl5pPr marL="658268" indent="-107948" algn="l" defTabSz="914377" rtl="0" eaLnBrk="1" latinLnBrk="0" hangingPunct="1">
              <a:lnSpc>
                <a:spcPct val="100000"/>
              </a:lnSpc>
              <a:spcBef>
                <a:spcPct val="0"/>
              </a:spcBef>
              <a:spcAft>
                <a:spcPts val="800"/>
              </a:spcAft>
              <a:buClr>
                <a:schemeClr val="accent1"/>
              </a:buClr>
              <a:buFont typeface="Arial" panose="020B0604020202020204" pitchFamily="34" charset="0"/>
              <a:buChar char="•"/>
              <a:defRPr sz="1400" b="0" i="0" kern="1200">
                <a:solidFill>
                  <a:schemeClr val="accent1"/>
                </a:solidFill>
                <a:latin typeface="+mn-lt"/>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52396" indent="-152396" algn="l" defTabSz="914377">
              <a:lnSpc>
                <a:spcPct val="100000"/>
              </a:lnSpc>
              <a:spcBef>
                <a:spcPts val="400"/>
              </a:spcBef>
              <a:spcAft>
                <a:spcPts val="800"/>
              </a:spcAft>
              <a:buChar char="•"/>
              <a:defRPr kumimoji="0" sz="1900" b="0" i="0" kern="1200" normalizeH="0" noProof="0">
                <a:solidFill>
                  <a:srgbClr val="002477"/>
                </a:solidFill>
                <a:uLnTx/>
                <a:uFillTx/>
                <a:latin typeface="+mn-lt"/>
                <a:ea typeface="+mn-ea"/>
                <a:cs typeface="Arial" panose="020B0604020202020204" pitchFamily="34" charset="0"/>
              </a:defRPr>
            </a:pPr>
            <a:r>
              <a:rPr kumimoji="0" lang="en-US" sz="1900" b="0" i="0" kern="1200" normalizeH="0" noProof="0">
                <a:solidFill>
                  <a:srgbClr val="002477"/>
                </a:solidFill>
                <a:uLnTx/>
                <a:uFillTx/>
                <a:cs typeface="UHC Sans Regular"/>
              </a:rPr>
              <a:t>Meditation, mindfulness and </a:t>
            </a:r>
            <a:r>
              <a:rPr kumimoji="0" lang="en-US" sz="1900" b="0" i="0" kern="1200" normalizeH="0" noProof="0">
                <a:solidFill>
                  <a:srgbClr val="002477"/>
                </a:solidFill>
                <a:uLnTx/>
                <a:uFillTx/>
                <a:latin typeface="+mn-lt"/>
                <a:ea typeface="+mn-ea"/>
                <a:cs typeface="Arial" panose="020B0604020202020204" pitchFamily="34" charset="0"/>
              </a:rPr>
              <a:t>stress relief</a:t>
            </a:r>
          </a:p>
          <a:p>
            <a:pPr marL="152396" indent="-152396" algn="l" defTabSz="914377">
              <a:lnSpc>
                <a:spcPct val="100000"/>
              </a:lnSpc>
              <a:spcBef>
                <a:spcPts val="400"/>
              </a:spcBef>
              <a:spcAft>
                <a:spcPts val="800"/>
              </a:spcAft>
              <a:buChar char="•"/>
              <a:defRPr kumimoji="0" sz="1900" b="0" i="0" kern="1200" normalizeH="0" noProof="0">
                <a:solidFill>
                  <a:srgbClr val="002477"/>
                </a:solidFill>
                <a:uLnTx/>
                <a:uFillTx/>
                <a:latin typeface="+mn-lt"/>
                <a:ea typeface="+mn-ea"/>
                <a:cs typeface="Arial" panose="020B0604020202020204" pitchFamily="34" charset="0"/>
              </a:defRPr>
            </a:pPr>
            <a:r>
              <a:rPr kumimoji="0" lang="en-US" sz="1900" b="0" i="0" kern="1200" normalizeH="0" noProof="0">
                <a:solidFill>
                  <a:srgbClr val="002477"/>
                </a:solidFill>
                <a:uLnTx/>
                <a:uFillTx/>
                <a:latin typeface="+mn-lt"/>
                <a:ea typeface="+mn-ea"/>
                <a:cs typeface="Arial" panose="020B0604020202020204" pitchFamily="34" charset="0"/>
              </a:rPr>
              <a:t>Compulsive habits and eating disorders</a:t>
            </a:r>
          </a:p>
        </p:txBody>
      </p:sp>
      <p:pic>
        <p:nvPicPr>
          <p:cNvPr id="17" name="Picture 16">
            <a:extLst>
              <a:ext uri="{FF2B5EF4-FFF2-40B4-BE49-F238E27FC236}">
                <a16:creationId xmlns:a16="http://schemas.microsoft.com/office/drawing/2014/main" id="{35D95463-F5DA-E741-8E2A-6AF8316AF328}"/>
              </a:ext>
            </a:extLst>
          </p:cNvPr>
          <p:cNvPicPr>
            <a:picLocks noChangeAspect="1"/>
          </p:cNvPicPr>
          <p:nvPr/>
        </p:nvPicPr>
        <p:blipFill>
          <a:blip r:embed="rId3"/>
          <a:stretch>
            <a:fillRect/>
          </a:stretch>
        </p:blipFill>
        <p:spPr>
          <a:xfrm>
            <a:off x="7074095" y="2678814"/>
            <a:ext cx="1070160" cy="1070160"/>
          </a:xfrm>
          <a:prstGeom prst="rect">
            <a:avLst/>
          </a:prstGeom>
        </p:spPr>
      </p:pic>
      <p:pic>
        <p:nvPicPr>
          <p:cNvPr id="21" name="Picture 20">
            <a:extLst>
              <a:ext uri="{FF2B5EF4-FFF2-40B4-BE49-F238E27FC236}">
                <a16:creationId xmlns:a16="http://schemas.microsoft.com/office/drawing/2014/main" id="{CD96BB62-345B-1245-B488-287AF0DA86A0}"/>
              </a:ext>
            </a:extLst>
          </p:cNvPr>
          <p:cNvPicPr>
            <a:picLocks noChangeAspect="1"/>
          </p:cNvPicPr>
          <p:nvPr/>
        </p:nvPicPr>
        <p:blipFill>
          <a:blip r:embed="rId4"/>
          <a:stretch>
            <a:fillRect/>
          </a:stretch>
        </p:blipFill>
        <p:spPr>
          <a:xfrm>
            <a:off x="4206195" y="2678814"/>
            <a:ext cx="1070162" cy="1070162"/>
          </a:xfrm>
          <a:prstGeom prst="rect">
            <a:avLst/>
          </a:prstGeom>
        </p:spPr>
      </p:pic>
      <p:pic>
        <p:nvPicPr>
          <p:cNvPr id="24" name="Picture 23">
            <a:extLst>
              <a:ext uri="{FF2B5EF4-FFF2-40B4-BE49-F238E27FC236}">
                <a16:creationId xmlns:a16="http://schemas.microsoft.com/office/drawing/2014/main" id="{58996D25-6CE2-E749-AC35-BBBE42400E81}"/>
              </a:ext>
            </a:extLst>
          </p:cNvPr>
          <p:cNvPicPr>
            <a:picLocks noChangeAspect="1"/>
          </p:cNvPicPr>
          <p:nvPr/>
        </p:nvPicPr>
        <p:blipFill>
          <a:blip r:embed="rId5"/>
          <a:stretch>
            <a:fillRect/>
          </a:stretch>
        </p:blipFill>
        <p:spPr>
          <a:xfrm>
            <a:off x="1413452" y="2679128"/>
            <a:ext cx="1070160" cy="1070160"/>
          </a:xfrm>
          <a:prstGeom prst="rect">
            <a:avLst/>
          </a:prstGeom>
        </p:spPr>
      </p:pic>
      <p:sp>
        <p:nvSpPr>
          <p:cNvPr id="15" name="Text Placeholder 4">
            <a:extLst>
              <a:ext uri="{FF2B5EF4-FFF2-40B4-BE49-F238E27FC236}">
                <a16:creationId xmlns:a16="http://schemas.microsoft.com/office/drawing/2014/main" id="{57392AAD-17C4-42F1-AA52-028618C7F411}"/>
              </a:ext>
            </a:extLst>
          </p:cNvPr>
          <p:cNvSpPr txBox="1"/>
          <p:nvPr/>
        </p:nvSpPr>
        <p:spPr>
          <a:xfrm>
            <a:off x="605220" y="1464914"/>
            <a:ext cx="10391642" cy="1070160"/>
          </a:xfrm>
          <a:prstGeom prst="rect">
            <a:avLst/>
          </a:prstGeom>
        </p:spPr>
        <p:txBody>
          <a:bodyPr/>
          <a:lstStyle>
            <a:defPPr>
              <a:defRPr lang="en-US"/>
            </a:defPPr>
            <a:lvl1pPr marL="156629" indent="-156629" algn="l" defTabSz="914377" rtl="0" eaLnBrk="1" latinLnBrk="0" hangingPunct="1">
              <a:lnSpc>
                <a:spcPct val="90000"/>
              </a:lnSpc>
              <a:spcBef>
                <a:spcPts val="400"/>
              </a:spcBef>
              <a:spcAft>
                <a:spcPts val="800"/>
              </a:spcAft>
              <a:buClr>
                <a:schemeClr val="accent1"/>
              </a:buClr>
              <a:buFont typeface="Arial" panose="020B0604020202020204" pitchFamily="34" charset="0"/>
              <a:buChar char="•"/>
              <a:defRPr sz="1900" b="0" i="0" kern="1200">
                <a:solidFill>
                  <a:schemeClr val="accent1"/>
                </a:solidFill>
                <a:latin typeface="+mn-lt"/>
                <a:ea typeface="+mn-ea"/>
                <a:cs typeface="Arial" panose="020B0604020202020204" pitchFamily="34" charset="0"/>
              </a:defRPr>
            </a:lvl1pPr>
            <a:lvl2pPr marL="292093" indent="-135463" algn="l" defTabSz="914377" rtl="0" eaLnBrk="1" latinLnBrk="0" hangingPunct="1">
              <a:lnSpc>
                <a:spcPct val="90000"/>
              </a:lnSpc>
              <a:spcBef>
                <a:spcPct val="0"/>
              </a:spcBef>
              <a:spcAft>
                <a:spcPts val="800"/>
              </a:spcAft>
              <a:buClr>
                <a:schemeClr val="accent1"/>
              </a:buClr>
              <a:buFont typeface="System Font Regular"/>
              <a:buChar char="-"/>
              <a:defRPr sz="1900" b="0" i="0" kern="1200">
                <a:solidFill>
                  <a:schemeClr val="accent1"/>
                </a:solidFill>
                <a:latin typeface="+mn-lt"/>
                <a:ea typeface="+mn-ea"/>
                <a:cs typeface="Arial" panose="020B0604020202020204" pitchFamily="34" charset="0"/>
              </a:defRPr>
            </a:lvl2pPr>
            <a:lvl3pPr marL="438140" indent="-135463" algn="l" defTabSz="914377" rtl="0" eaLnBrk="1" latinLnBrk="0" hangingPunct="1">
              <a:lnSpc>
                <a:spcPct val="90000"/>
              </a:lnSpc>
              <a:spcBef>
                <a:spcPct val="0"/>
              </a:spcBef>
              <a:spcAft>
                <a:spcPts val="800"/>
              </a:spcAft>
              <a:buClr>
                <a:schemeClr val="accent1"/>
              </a:buClr>
              <a:buFont typeface="Arial" panose="020B0604020202020204" pitchFamily="34" charset="0"/>
              <a:buChar char="•"/>
              <a:defRPr sz="1600" b="0" i="0" kern="1200">
                <a:solidFill>
                  <a:schemeClr val="accent1"/>
                </a:solidFill>
                <a:latin typeface="+mn-lt"/>
                <a:ea typeface="+mn-ea"/>
                <a:cs typeface="Arial" panose="020B0604020202020204" pitchFamily="34" charset="0"/>
              </a:defRPr>
            </a:lvl3pPr>
            <a:lvl4pPr marL="535504" indent="-97364" algn="l" defTabSz="914377" rtl="0" eaLnBrk="1" latinLnBrk="0" hangingPunct="1">
              <a:lnSpc>
                <a:spcPct val="90000"/>
              </a:lnSpc>
              <a:spcBef>
                <a:spcPct val="0"/>
              </a:spcBef>
              <a:spcAft>
                <a:spcPts val="800"/>
              </a:spcAft>
              <a:buClr>
                <a:schemeClr val="accent1"/>
              </a:buClr>
              <a:buFont typeface="System Font Regular"/>
              <a:buChar char="-"/>
              <a:defRPr sz="1500" b="0" i="0" kern="1200">
                <a:solidFill>
                  <a:schemeClr val="accent1"/>
                </a:solidFill>
                <a:latin typeface="+mn-lt"/>
                <a:ea typeface="+mn-ea"/>
                <a:cs typeface="Arial" panose="020B0604020202020204" pitchFamily="34" charset="0"/>
              </a:defRPr>
            </a:lvl4pPr>
            <a:lvl5pPr marL="694249" indent="-135463" algn="l" defTabSz="914377" rtl="0" eaLnBrk="1" latinLnBrk="0" hangingPunct="1">
              <a:lnSpc>
                <a:spcPct val="90000"/>
              </a:lnSpc>
              <a:spcBef>
                <a:spcPct val="0"/>
              </a:spcBef>
              <a:spcAft>
                <a:spcPts val="800"/>
              </a:spcAft>
              <a:buClr>
                <a:schemeClr val="accent1"/>
              </a:buClr>
              <a:buFont typeface="Arial" panose="020B0604020202020204" pitchFamily="34" charset="0"/>
              <a:buChar char="•"/>
              <a:defRPr sz="1400" b="0" i="0" kern="1200">
                <a:solidFill>
                  <a:schemeClr val="accent1"/>
                </a:solidFill>
                <a:latin typeface="+mn-lt"/>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defTabSz="914377">
              <a:lnSpc>
                <a:spcPct val="90000"/>
              </a:lnSpc>
              <a:spcBef>
                <a:spcPts val="400"/>
              </a:spcBef>
              <a:spcAft>
                <a:spcPts val="800"/>
              </a:spcAft>
              <a:buFont typeface="Arial" panose="020B0604020202020204" pitchFamily="34" charset="0"/>
              <a:buNone/>
              <a:defRPr kumimoji="0" sz="1900" b="0" i="0" kern="1200" normalizeH="0" noProof="0">
                <a:solidFill>
                  <a:srgbClr val="002477"/>
                </a:solidFill>
                <a:uLnTx/>
                <a:uFillTx/>
                <a:latin typeface="+mn-lt"/>
                <a:ea typeface="+mn-ea"/>
                <a:cs typeface="Arial" panose="020B0604020202020204" pitchFamily="34" charset="0"/>
              </a:defRPr>
            </a:pPr>
            <a:r>
              <a:rPr kumimoji="0" lang="en-US" sz="1900" i="0" kern="1200" normalizeH="0" noProof="0">
                <a:solidFill>
                  <a:srgbClr val="002477"/>
                </a:solidFill>
                <a:uLnTx/>
                <a:uFillTx/>
                <a:latin typeface="+mn-lt"/>
                <a:ea typeface="+mn-ea"/>
                <a:cs typeface="Arial" panose="020B0604020202020204" pitchFamily="34" charset="0"/>
              </a:rPr>
              <a:t>With Behavioral Health Solutions get connected to self-help digital tools, behavioral health providers (in-person or virtual) and other resources that can help with a variety of concerns such as: </a:t>
            </a:r>
            <a:endParaRPr lang="en-US"/>
          </a:p>
        </p:txBody>
      </p:sp>
      <p:sp>
        <p:nvSpPr>
          <p:cNvPr id="14" name="Text Placeholder 4">
            <a:extLst>
              <a:ext uri="{FF2B5EF4-FFF2-40B4-BE49-F238E27FC236}">
                <a16:creationId xmlns:a16="http://schemas.microsoft.com/office/drawing/2014/main" id="{7D4AAD23-049E-4D81-AF0B-56E20948E35D}"/>
              </a:ext>
            </a:extLst>
          </p:cNvPr>
          <p:cNvSpPr txBox="1"/>
          <p:nvPr/>
        </p:nvSpPr>
        <p:spPr>
          <a:xfrm>
            <a:off x="3595960" y="3871419"/>
            <a:ext cx="2290632" cy="1413523"/>
          </a:xfrm>
          <a:prstGeom prst="rect">
            <a:avLst/>
          </a:prstGeom>
        </p:spPr>
        <p:txBody>
          <a:bodyPr vert="horz" wrap="square" lIns="91440" tIns="45720" rIns="91440" bIns="45720" rtlCol="0">
            <a:noAutofit/>
          </a:bodyPr>
          <a:lstStyle>
            <a:defPPr>
              <a:defRPr lang="en-US"/>
            </a:defPPr>
            <a:lvl1pPr marL="152396" indent="-152396" algn="l" defTabSz="914377" rtl="0" eaLnBrk="1" latinLnBrk="0" hangingPunct="1">
              <a:lnSpc>
                <a:spcPct val="100000"/>
              </a:lnSpc>
              <a:spcBef>
                <a:spcPts val="400"/>
              </a:spcBef>
              <a:spcAft>
                <a:spcPts val="800"/>
              </a:spcAft>
              <a:buClr>
                <a:schemeClr val="accent1"/>
              </a:buClr>
              <a:buFont typeface="Arial" panose="020B0604020202020204" pitchFamily="34" charset="0"/>
              <a:buChar char="•"/>
              <a:defRPr sz="1900" b="0" i="0" kern="1200">
                <a:solidFill>
                  <a:schemeClr val="accent1"/>
                </a:solidFill>
                <a:latin typeface="+mn-lt"/>
                <a:ea typeface="+mn-ea"/>
                <a:cs typeface="Arial" panose="020B0604020202020204" pitchFamily="34" charset="0"/>
              </a:defRPr>
            </a:lvl1pPr>
            <a:lvl2pPr marL="289977" indent="-131230" algn="l" defTabSz="914377" rtl="0" eaLnBrk="1" latinLnBrk="0" hangingPunct="1">
              <a:lnSpc>
                <a:spcPct val="100000"/>
              </a:lnSpc>
              <a:spcBef>
                <a:spcPct val="0"/>
              </a:spcBef>
              <a:spcAft>
                <a:spcPts val="800"/>
              </a:spcAft>
              <a:buClr>
                <a:schemeClr val="accent1"/>
              </a:buClr>
              <a:buFont typeface="System Font Regular"/>
              <a:buChar char="-"/>
              <a:defRPr sz="1900" b="0" i="0" kern="1200">
                <a:solidFill>
                  <a:schemeClr val="accent1"/>
                </a:solidFill>
                <a:latin typeface="+mn-lt"/>
                <a:ea typeface="+mn-ea"/>
                <a:cs typeface="Arial" panose="020B0604020202020204" pitchFamily="34" charset="0"/>
              </a:defRPr>
            </a:lvl2pPr>
            <a:lvl3pPr marL="419090" indent="-110064" algn="l" defTabSz="914377" rtl="0" eaLnBrk="1" latinLnBrk="0" hangingPunct="1">
              <a:lnSpc>
                <a:spcPct val="100000"/>
              </a:lnSpc>
              <a:spcBef>
                <a:spcPct val="0"/>
              </a:spcBef>
              <a:spcAft>
                <a:spcPts val="800"/>
              </a:spcAft>
              <a:buClr>
                <a:schemeClr val="accent1"/>
              </a:buClr>
              <a:buFont typeface="Arial" panose="020B0604020202020204" pitchFamily="34" charset="0"/>
              <a:buChar char="•"/>
              <a:defRPr sz="1600" b="0" i="0" kern="1200">
                <a:solidFill>
                  <a:schemeClr val="accent1"/>
                </a:solidFill>
                <a:latin typeface="+mn-lt"/>
                <a:ea typeface="+mn-ea"/>
                <a:cs typeface="Arial" panose="020B0604020202020204" pitchFamily="34" charset="0"/>
              </a:defRPr>
            </a:lvl3pPr>
            <a:lvl4pPr marL="539737" indent="-120648" algn="l" defTabSz="914377" rtl="0" eaLnBrk="1" latinLnBrk="0" hangingPunct="1">
              <a:lnSpc>
                <a:spcPct val="100000"/>
              </a:lnSpc>
              <a:spcBef>
                <a:spcPct val="0"/>
              </a:spcBef>
              <a:spcAft>
                <a:spcPts val="800"/>
              </a:spcAft>
              <a:buClr>
                <a:schemeClr val="accent1"/>
              </a:buClr>
              <a:buFont typeface="System Font Regular"/>
              <a:buChar char="-"/>
              <a:defRPr sz="1500" b="0" i="0" kern="1200">
                <a:solidFill>
                  <a:schemeClr val="accent1"/>
                </a:solidFill>
                <a:latin typeface="+mn-lt"/>
                <a:ea typeface="+mn-ea"/>
                <a:cs typeface="Arial" panose="020B0604020202020204" pitchFamily="34" charset="0"/>
              </a:defRPr>
            </a:lvl4pPr>
            <a:lvl5pPr marL="658268" indent="-107948" algn="l" defTabSz="914377" rtl="0" eaLnBrk="1" latinLnBrk="0" hangingPunct="1">
              <a:lnSpc>
                <a:spcPct val="100000"/>
              </a:lnSpc>
              <a:spcBef>
                <a:spcPct val="0"/>
              </a:spcBef>
              <a:spcAft>
                <a:spcPts val="800"/>
              </a:spcAft>
              <a:buClr>
                <a:schemeClr val="accent1"/>
              </a:buClr>
              <a:buFont typeface="Arial" panose="020B0604020202020204" pitchFamily="34" charset="0"/>
              <a:buChar char="•"/>
              <a:defRPr sz="1400" b="0" i="0" kern="1200">
                <a:solidFill>
                  <a:schemeClr val="accent1"/>
                </a:solidFill>
                <a:latin typeface="+mn-lt"/>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52396" indent="-152396" algn="l" defTabSz="914377">
              <a:lnSpc>
                <a:spcPct val="100000"/>
              </a:lnSpc>
              <a:spcBef>
                <a:spcPts val="400"/>
              </a:spcBef>
              <a:spcAft>
                <a:spcPts val="800"/>
              </a:spcAft>
              <a:buChar char="•"/>
              <a:defRPr kumimoji="0" sz="1900" b="0" i="0" kern="1200" normalizeH="0" noProof="0">
                <a:solidFill>
                  <a:srgbClr val="002477"/>
                </a:solidFill>
                <a:uLnTx/>
                <a:uFillTx/>
                <a:latin typeface="+mn-lt"/>
                <a:ea typeface="+mn-ea"/>
                <a:cs typeface="Arial" panose="020B0604020202020204" pitchFamily="34" charset="0"/>
              </a:defRPr>
            </a:pPr>
            <a:r>
              <a:rPr kumimoji="0" lang="en-US" sz="1900" b="0" i="0" kern="1200" normalizeH="0" noProof="0">
                <a:solidFill>
                  <a:srgbClr val="002477"/>
                </a:solidFill>
                <a:uLnTx/>
                <a:uFillTx/>
                <a:latin typeface="+mn-lt"/>
                <a:ea typeface="+mn-ea"/>
                <a:cs typeface="Arial" panose="020B0604020202020204" pitchFamily="34" charset="0"/>
              </a:rPr>
              <a:t>Alcohol and </a:t>
            </a:r>
            <a:br>
              <a:rPr kumimoji="0" lang="en-US" sz="1900" b="0" i="0" kern="1200" normalizeH="0" noProof="0">
                <a:solidFill>
                  <a:srgbClr val="002477"/>
                </a:solidFill>
                <a:uLnTx/>
                <a:uFillTx/>
                <a:latin typeface="+mn-lt"/>
                <a:ea typeface="+mn-ea"/>
                <a:cs typeface="Arial" panose="020B0604020202020204" pitchFamily="34" charset="0"/>
              </a:rPr>
            </a:br>
            <a:r>
              <a:rPr kumimoji="0" lang="en-US" sz="1900" b="0" i="0" kern="1200" normalizeH="0" noProof="0">
                <a:solidFill>
                  <a:srgbClr val="002477"/>
                </a:solidFill>
                <a:uLnTx/>
                <a:uFillTx/>
                <a:latin typeface="+mn-lt"/>
                <a:ea typeface="+mn-ea"/>
                <a:cs typeface="Arial" panose="020B0604020202020204" pitchFamily="34" charset="0"/>
              </a:rPr>
              <a:t>drug use recovery</a:t>
            </a:r>
          </a:p>
          <a:p>
            <a:pPr marL="152396" indent="-152396" algn="l" defTabSz="914377">
              <a:lnSpc>
                <a:spcPct val="100000"/>
              </a:lnSpc>
              <a:spcBef>
                <a:spcPts val="400"/>
              </a:spcBef>
              <a:spcAft>
                <a:spcPts val="800"/>
              </a:spcAft>
              <a:buChar char="•"/>
              <a:defRPr kumimoji="0" sz="1900" b="0" i="0" kern="1200" normalizeH="0" noProof="0">
                <a:solidFill>
                  <a:srgbClr val="002477"/>
                </a:solidFill>
                <a:uLnTx/>
                <a:uFillTx/>
                <a:latin typeface="+mn-lt"/>
                <a:ea typeface="+mn-ea"/>
                <a:cs typeface="Arial" panose="020B0604020202020204" pitchFamily="34" charset="0"/>
              </a:defRPr>
            </a:pPr>
            <a:r>
              <a:rPr kumimoji="0" lang="en-US" sz="1900" b="0" i="0" kern="1200" normalizeH="0" noProof="0">
                <a:solidFill>
                  <a:srgbClr val="002477"/>
                </a:solidFill>
                <a:uLnTx/>
                <a:uFillTx/>
                <a:latin typeface="+mn-lt"/>
                <a:ea typeface="+mn-ea"/>
                <a:cs typeface="Arial" panose="020B0604020202020204" pitchFamily="34" charset="0"/>
              </a:rPr>
              <a:t>Medication management</a:t>
            </a:r>
          </a:p>
          <a:p>
            <a:pPr marL="152396" indent="-152396" algn="l" defTabSz="914377">
              <a:lnSpc>
                <a:spcPct val="100000"/>
              </a:lnSpc>
              <a:spcBef>
                <a:spcPts val="400"/>
              </a:spcBef>
              <a:spcAft>
                <a:spcPts val="800"/>
              </a:spcAft>
              <a:buChar char="•"/>
              <a:defRPr kumimoji="0" sz="1900" b="0" i="0" kern="1200" normalizeH="0" noProof="0">
                <a:solidFill>
                  <a:srgbClr val="002477"/>
                </a:solidFill>
                <a:uLnTx/>
                <a:uFillTx/>
                <a:latin typeface="+mn-lt"/>
                <a:ea typeface="+mn-ea"/>
                <a:cs typeface="Arial" panose="020B0604020202020204" pitchFamily="34" charset="0"/>
              </a:defRPr>
            </a:pPr>
            <a:endParaRPr lang="en-US"/>
          </a:p>
        </p:txBody>
      </p:sp>
      <p:sp>
        <p:nvSpPr>
          <p:cNvPr id="18" name="Rectangle 17">
            <a:extLst>
              <a:ext uri="{FF2B5EF4-FFF2-40B4-BE49-F238E27FC236}">
                <a16:creationId xmlns:a16="http://schemas.microsoft.com/office/drawing/2014/main" id="{ADBB054A-E9CE-446B-A3CD-678217B39011}"/>
              </a:ext>
            </a:extLst>
          </p:cNvPr>
          <p:cNvSpPr/>
          <p:nvPr/>
        </p:nvSpPr>
        <p:spPr>
          <a:xfrm>
            <a:off x="4011727" y="6335420"/>
            <a:ext cx="1354858" cy="215444"/>
          </a:xfrm>
          <a:prstGeom prst="rect">
            <a:avLst/>
          </a:prstGeom>
        </p:spPr>
        <p:txBody>
          <a:bodyPr wrap="square">
            <a:spAutoFit/>
          </a:bodyP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marL="0" algn="l" defTabSz="914377">
              <a:buNone/>
              <a:defRPr kumimoji="0" sz="1800" b="0" i="0" normalizeH="0" noProof="0">
                <a:uLnTx/>
                <a:uFillTx/>
                <a:latin typeface="+mn-lt"/>
                <a:ea typeface="+mn-ea"/>
                <a:cs typeface="+mn-cs"/>
              </a:defRPr>
            </a:pPr>
            <a:r>
              <a:rPr kumimoji="0" lang="en-US" sz="800" b="0" i="0" normalizeH="0" noProof="0">
                <a:solidFill>
                  <a:schemeClr val="tx2"/>
                </a:solidFill>
                <a:uLnTx/>
                <a:uFillTx/>
                <a:latin typeface="Arial" panose="020B0604020202020204" pitchFamily="34" charset="0"/>
                <a:cs typeface="Arial" panose="020B0604020202020204" pitchFamily="34" charset="0"/>
              </a:rPr>
              <a:t> EI20445653.2</a:t>
            </a:r>
            <a:endParaRPr lang="en-US" sz="800"/>
          </a:p>
        </p:txBody>
      </p:sp>
      <p:sp>
        <p:nvSpPr>
          <p:cNvPr id="3" name="Text Placeholder 4">
            <a:extLst>
              <a:ext uri="{FF2B5EF4-FFF2-40B4-BE49-F238E27FC236}">
                <a16:creationId xmlns:a16="http://schemas.microsoft.com/office/drawing/2014/main" id="{75CDACC5-2F0D-ED55-9D65-98B7FFC45CFF}"/>
              </a:ext>
            </a:extLst>
          </p:cNvPr>
          <p:cNvSpPr txBox="1"/>
          <p:nvPr/>
        </p:nvSpPr>
        <p:spPr>
          <a:xfrm>
            <a:off x="9393477" y="3871419"/>
            <a:ext cx="2290632" cy="1413523"/>
          </a:xfrm>
          <a:prstGeom prst="rect">
            <a:avLst/>
          </a:prstGeom>
        </p:spPr>
        <p:txBody>
          <a:bodyPr vert="horz" wrap="square" lIns="91440" tIns="45720" rIns="91440" bIns="45720" rtlCol="0">
            <a:noAutofit/>
          </a:bodyPr>
          <a:lstStyle>
            <a:defPPr>
              <a:defRPr lang="en-US"/>
            </a:defPPr>
            <a:lvl1pPr marL="152396" indent="-152396" algn="l" defTabSz="914377" rtl="0" eaLnBrk="1" latinLnBrk="0" hangingPunct="1">
              <a:lnSpc>
                <a:spcPct val="100000"/>
              </a:lnSpc>
              <a:spcBef>
                <a:spcPts val="400"/>
              </a:spcBef>
              <a:spcAft>
                <a:spcPts val="800"/>
              </a:spcAft>
              <a:buClr>
                <a:schemeClr val="accent1"/>
              </a:buClr>
              <a:buFont typeface="Arial" panose="020B0604020202020204" pitchFamily="34" charset="0"/>
              <a:buChar char="•"/>
              <a:defRPr sz="1900" b="0" i="0" kern="1200">
                <a:solidFill>
                  <a:schemeClr val="accent1"/>
                </a:solidFill>
                <a:latin typeface="+mn-lt"/>
                <a:ea typeface="+mn-ea"/>
                <a:cs typeface="Arial" panose="020B0604020202020204" pitchFamily="34" charset="0"/>
              </a:defRPr>
            </a:lvl1pPr>
            <a:lvl2pPr marL="289977" indent="-131230" algn="l" defTabSz="914377" rtl="0" eaLnBrk="1" latinLnBrk="0" hangingPunct="1">
              <a:lnSpc>
                <a:spcPct val="100000"/>
              </a:lnSpc>
              <a:spcBef>
                <a:spcPct val="0"/>
              </a:spcBef>
              <a:spcAft>
                <a:spcPts val="800"/>
              </a:spcAft>
              <a:buClr>
                <a:schemeClr val="accent1"/>
              </a:buClr>
              <a:buFont typeface="System Font Regular"/>
              <a:buChar char="-"/>
              <a:defRPr sz="1900" b="0" i="0" kern="1200">
                <a:solidFill>
                  <a:schemeClr val="accent1"/>
                </a:solidFill>
                <a:latin typeface="+mn-lt"/>
                <a:ea typeface="+mn-ea"/>
                <a:cs typeface="Arial" panose="020B0604020202020204" pitchFamily="34" charset="0"/>
              </a:defRPr>
            </a:lvl2pPr>
            <a:lvl3pPr marL="419090" indent="-110064" algn="l" defTabSz="914377" rtl="0" eaLnBrk="1" latinLnBrk="0" hangingPunct="1">
              <a:lnSpc>
                <a:spcPct val="100000"/>
              </a:lnSpc>
              <a:spcBef>
                <a:spcPct val="0"/>
              </a:spcBef>
              <a:spcAft>
                <a:spcPts val="800"/>
              </a:spcAft>
              <a:buClr>
                <a:schemeClr val="accent1"/>
              </a:buClr>
              <a:buFont typeface="Arial" panose="020B0604020202020204" pitchFamily="34" charset="0"/>
              <a:buChar char="•"/>
              <a:defRPr sz="1600" b="0" i="0" kern="1200">
                <a:solidFill>
                  <a:schemeClr val="accent1"/>
                </a:solidFill>
                <a:latin typeface="+mn-lt"/>
                <a:ea typeface="+mn-ea"/>
                <a:cs typeface="Arial" panose="020B0604020202020204" pitchFamily="34" charset="0"/>
              </a:defRPr>
            </a:lvl3pPr>
            <a:lvl4pPr marL="539737" indent="-120648" algn="l" defTabSz="914377" rtl="0" eaLnBrk="1" latinLnBrk="0" hangingPunct="1">
              <a:lnSpc>
                <a:spcPct val="100000"/>
              </a:lnSpc>
              <a:spcBef>
                <a:spcPct val="0"/>
              </a:spcBef>
              <a:spcAft>
                <a:spcPts val="800"/>
              </a:spcAft>
              <a:buClr>
                <a:schemeClr val="accent1"/>
              </a:buClr>
              <a:buFont typeface="System Font Regular"/>
              <a:buChar char="-"/>
              <a:defRPr sz="1500" b="0" i="0" kern="1200">
                <a:solidFill>
                  <a:schemeClr val="accent1"/>
                </a:solidFill>
                <a:latin typeface="+mn-lt"/>
                <a:ea typeface="+mn-ea"/>
                <a:cs typeface="Arial" panose="020B0604020202020204" pitchFamily="34" charset="0"/>
              </a:defRPr>
            </a:lvl4pPr>
            <a:lvl5pPr marL="658268" indent="-107948" algn="l" defTabSz="914377" rtl="0" eaLnBrk="1" latinLnBrk="0" hangingPunct="1">
              <a:lnSpc>
                <a:spcPct val="100000"/>
              </a:lnSpc>
              <a:spcBef>
                <a:spcPct val="0"/>
              </a:spcBef>
              <a:spcAft>
                <a:spcPts val="800"/>
              </a:spcAft>
              <a:buClr>
                <a:schemeClr val="accent1"/>
              </a:buClr>
              <a:buFont typeface="Arial" panose="020B0604020202020204" pitchFamily="34" charset="0"/>
              <a:buChar char="•"/>
              <a:defRPr sz="1400" b="0" i="0" kern="1200">
                <a:solidFill>
                  <a:schemeClr val="accent1"/>
                </a:solidFill>
                <a:latin typeface="+mn-lt"/>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52396" indent="-152396" algn="l" defTabSz="914377">
              <a:lnSpc>
                <a:spcPct val="100000"/>
              </a:lnSpc>
              <a:spcBef>
                <a:spcPts val="400"/>
              </a:spcBef>
              <a:spcAft>
                <a:spcPts val="800"/>
              </a:spcAft>
              <a:buChar char="•"/>
              <a:defRPr kumimoji="0" sz="1900" b="0" i="0" kern="1200" normalizeH="0" noProof="0">
                <a:solidFill>
                  <a:srgbClr val="002477"/>
                </a:solidFill>
                <a:uLnTx/>
                <a:uFillTx/>
                <a:latin typeface="+mn-lt"/>
                <a:ea typeface="+mn-ea"/>
                <a:cs typeface="Arial" panose="020B0604020202020204" pitchFamily="34" charset="0"/>
              </a:defRPr>
            </a:pPr>
            <a:r>
              <a:rPr kumimoji="0" lang="en-US" sz="1900" b="0" i="0" kern="1200" normalizeH="0" noProof="0">
                <a:solidFill>
                  <a:srgbClr val="002477"/>
                </a:solidFill>
                <a:uLnTx/>
                <a:uFillTx/>
                <a:latin typeface="+mn-lt"/>
                <a:ea typeface="+mn-ea"/>
                <a:cs typeface="Arial" panose="020B0604020202020204" pitchFamily="34" charset="0"/>
              </a:rPr>
              <a:t>Get legal or financial assistance</a:t>
            </a:r>
            <a:endParaRPr lang="en-US"/>
          </a:p>
        </p:txBody>
      </p:sp>
      <p:pic>
        <p:nvPicPr>
          <p:cNvPr id="4" name="Picture 3">
            <a:extLst>
              <a:ext uri="{FF2B5EF4-FFF2-40B4-BE49-F238E27FC236}">
                <a16:creationId xmlns:a16="http://schemas.microsoft.com/office/drawing/2014/main" id="{7EC9AFF4-DFEA-54FE-E6CA-91361DEE9890}"/>
              </a:ext>
            </a:extLst>
          </p:cNvPr>
          <p:cNvPicPr>
            <a:picLocks noChangeAspect="1"/>
          </p:cNvPicPr>
          <p:nvPr/>
        </p:nvPicPr>
        <p:blipFill>
          <a:blip r:embed="rId6"/>
          <a:stretch>
            <a:fillRect/>
          </a:stretch>
        </p:blipFill>
        <p:spPr>
          <a:xfrm>
            <a:off x="9779326" y="2679128"/>
            <a:ext cx="1069848" cy="1069848"/>
          </a:xfrm>
          <a:prstGeom prst="rect">
            <a:avLst/>
          </a:prstGeom>
        </p:spPr>
      </p:pic>
    </p:spTree>
    <p:extLst>
      <p:ext uri="{BB962C8B-B14F-4D97-AF65-F5344CB8AC3E}">
        <p14:creationId xmlns:p14="http://schemas.microsoft.com/office/powerpoint/2010/main" val="1161221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marR="0" lvl="0" indent="0" algn="l" defTabSz="914377" fontAlgn="auto">
              <a:lnSpc>
                <a:spcPct val="100000"/>
              </a:lnSpc>
              <a:spcBef>
                <a:spcPct val="0"/>
              </a:spcBef>
              <a:spcAft>
                <a:spcPct val="0"/>
              </a:spcAft>
              <a:buSzTx/>
              <a:buNone/>
              <a:defRPr kumimoji="0" sz="3200" b="1" i="0" u="none" strike="noStrike" kern="1200" cap="none" spc="0" normalizeH="0" baseline="0" noProof="0">
                <a:ln w="9525" cap="flat" cmpd="sng" algn="ctr">
                  <a:noFill/>
                  <a:prstDash val="solid"/>
                  <a:round/>
                  <a:headEnd type="none" w="med" len="med"/>
                  <a:tailEnd type="none" w="med" len="med"/>
                </a:ln>
                <a:solidFill>
                  <a:srgbClr val="002477"/>
                </a:solidFill>
                <a:uLnTx/>
                <a:uFillTx/>
                <a:latin typeface="+mj-lt"/>
                <a:ea typeface="+mj-ea"/>
                <a:cs typeface="+mj-cs"/>
                <a:sym typeface="Wingdings" charset="2"/>
              </a:defRPr>
            </a:pPr>
            <a:r>
              <a:rPr kumimoji="0" lang="en-US" sz="3200" b="1" i="0" u="none" strike="noStrike" kern="1200" cap="none" spc="0" normalizeH="0" baseline="0" noProof="0">
                <a:ln w="9525" cap="flat" cmpd="sng" algn="ctr">
                  <a:noFill/>
                  <a:prstDash val="solid"/>
                  <a:round/>
                  <a:headEnd type="none" w="med" len="med"/>
                  <a:tailEnd type="none" w="med" len="med"/>
                </a:ln>
                <a:solidFill>
                  <a:srgbClr val="002477"/>
                </a:solidFill>
                <a:uLnTx/>
                <a:uFillTx/>
                <a:latin typeface="+mj-lt"/>
                <a:ea typeface="+mj-ea"/>
                <a:cs typeface="+mj-cs"/>
                <a:sym typeface="Wingdings" charset="2"/>
              </a:rPr>
              <a:t>It helps to have someone to talk to </a:t>
            </a:r>
          </a:p>
        </p:txBody>
      </p:sp>
      <p:sp>
        <p:nvSpPr>
          <p:cNvPr id="6" name="Content Placeholder 5">
            <a:extLst>
              <a:ext uri="{FF2B5EF4-FFF2-40B4-BE49-F238E27FC236}">
                <a16:creationId xmlns:a16="http://schemas.microsoft.com/office/drawing/2014/main" id="{01E90198-472A-EDB9-9488-DE1D8FF22371}"/>
              </a:ext>
            </a:extLst>
          </p:cNvPr>
          <p:cNvSpPr>
            <a:spLocks noGrp="1"/>
          </p:cNvSpPr>
          <p:nvPr>
            <p:ph idx="1"/>
          </p:nvPr>
        </p:nvSpPr>
        <p:spPr/>
        <p:txBody>
          <a:bodyPr vert="horz" lIns="91440" tIns="45720" rIns="91440" bIns="45720" rtlCol="0" anchor="t">
            <a:noAutofit/>
          </a:bodyPr>
          <a:lstStyle/>
          <a:p>
            <a:pPr marL="0" indent="0">
              <a:buNone/>
            </a:pPr>
            <a:r>
              <a:rPr kumimoji="0" lang="en-US" sz="2000" i="0" kern="1200" normalizeH="0" noProof="0">
                <a:solidFill>
                  <a:srgbClr val="002477"/>
                </a:solidFill>
                <a:uLnTx/>
                <a:uFillTx/>
                <a:latin typeface="+mn-lt"/>
                <a:ea typeface="+mn-ea"/>
                <a:cs typeface="Arial"/>
              </a:rPr>
              <a:t>The Employee Assistance Program (EAP) </a:t>
            </a:r>
            <a:r>
              <a:rPr lang="en-US" sz="2000">
                <a:solidFill>
                  <a:srgbClr val="002477"/>
                </a:solidFill>
                <a:cs typeface="Arial"/>
              </a:rPr>
              <a:t>gives</a:t>
            </a:r>
            <a:r>
              <a:rPr kumimoji="0" lang="en-US" sz="2000" i="0" kern="1200" normalizeH="0" noProof="0">
                <a:solidFill>
                  <a:srgbClr val="002477"/>
                </a:solidFill>
                <a:uLnTx/>
                <a:uFillTx/>
                <a:latin typeface="+mn-lt"/>
                <a:ea typeface="+mn-ea"/>
                <a:cs typeface="Arial"/>
              </a:rPr>
              <a:t> you confidential 24/7 support to help with:</a:t>
            </a:r>
            <a:endParaRPr lang="en-US" sz="2000" i="0" kern="1200" normalizeH="0" noProof="0">
              <a:solidFill>
                <a:srgbClr val="002477"/>
              </a:solidFill>
              <a:uLnTx/>
              <a:uFillTx/>
              <a:latin typeface="+mn-lt"/>
              <a:ea typeface="+mn-ea"/>
              <a:cs typeface="Arial"/>
            </a:endParaRPr>
          </a:p>
          <a:p>
            <a:pPr marL="297815" lvl="1" indent="-151765">
              <a:spcBef>
                <a:spcPts val="400"/>
              </a:spcBef>
              <a:buChar char="•"/>
              <a:defRPr kumimoji="0" sz="1900" b="0" i="0" kern="1200" normalizeH="0" noProof="0">
                <a:solidFill>
                  <a:srgbClr val="002477"/>
                </a:solidFill>
                <a:uLnTx/>
                <a:uFillTx/>
                <a:latin typeface="+mn-lt"/>
                <a:ea typeface="+mn-ea"/>
                <a:cs typeface="Arial" panose="020B0604020202020204" pitchFamily="34" charset="0"/>
              </a:defRPr>
            </a:pPr>
            <a:r>
              <a:rPr kumimoji="0" lang="en-US" sz="2000" b="0" i="0" kern="1200" normalizeH="0" noProof="0">
                <a:solidFill>
                  <a:srgbClr val="002477"/>
                </a:solidFill>
                <a:uLnTx/>
                <a:uFillTx/>
                <a:latin typeface="+mn-lt"/>
                <a:ea typeface="+mn-ea"/>
                <a:cs typeface="Arial"/>
              </a:rPr>
              <a:t>Depression, stress and anxiety</a:t>
            </a:r>
            <a:endParaRPr lang="en-US" sz="2000" b="0" i="0" kern="1200" normalizeH="0" noProof="0">
              <a:solidFill>
                <a:srgbClr val="002477"/>
              </a:solidFill>
              <a:uLnTx/>
              <a:uFillTx/>
              <a:latin typeface="+mn-lt"/>
              <a:ea typeface="+mn-ea"/>
              <a:cs typeface="Arial"/>
            </a:endParaRPr>
          </a:p>
          <a:p>
            <a:pPr marL="297815" lvl="1" indent="-151765">
              <a:spcBef>
                <a:spcPts val="400"/>
              </a:spcBef>
              <a:buChar char="•"/>
              <a:defRPr kumimoji="0" sz="1900" b="0" i="0" kern="1200" normalizeH="0" noProof="0">
                <a:solidFill>
                  <a:srgbClr val="002477"/>
                </a:solidFill>
                <a:uLnTx/>
                <a:uFillTx/>
                <a:latin typeface="+mn-lt"/>
                <a:ea typeface="+mn-ea"/>
                <a:cs typeface="Arial" panose="020B0604020202020204" pitchFamily="34" charset="0"/>
              </a:defRPr>
            </a:pPr>
            <a:r>
              <a:rPr kumimoji="0" lang="en-US" sz="2000" b="0" i="0" kern="1200" normalizeH="0" noProof="0">
                <a:solidFill>
                  <a:srgbClr val="002477"/>
                </a:solidFill>
                <a:uLnTx/>
                <a:uFillTx/>
                <a:latin typeface="+mn-lt"/>
                <a:ea typeface="+mn-ea"/>
                <a:cs typeface="Arial"/>
              </a:rPr>
              <a:t>Relationship difficulties</a:t>
            </a:r>
            <a:endParaRPr lang="en-US" sz="2000" b="0" i="0" kern="1200" normalizeH="0" noProof="0">
              <a:solidFill>
                <a:srgbClr val="002477"/>
              </a:solidFill>
              <a:uLnTx/>
              <a:uFillTx/>
              <a:latin typeface="+mn-lt"/>
              <a:ea typeface="+mn-ea"/>
              <a:cs typeface="Arial"/>
            </a:endParaRPr>
          </a:p>
          <a:p>
            <a:pPr marL="297815" lvl="1" indent="-151765">
              <a:spcBef>
                <a:spcPts val="400"/>
              </a:spcBef>
              <a:buChar char="•"/>
              <a:defRPr kumimoji="0" sz="1900" b="0" i="0" kern="1200" normalizeH="0" noProof="0">
                <a:solidFill>
                  <a:srgbClr val="002477"/>
                </a:solidFill>
                <a:uLnTx/>
                <a:uFillTx/>
                <a:latin typeface="+mn-lt"/>
                <a:ea typeface="+mn-ea"/>
                <a:cs typeface="Arial" panose="020B0604020202020204" pitchFamily="34" charset="0"/>
              </a:defRPr>
            </a:pPr>
            <a:r>
              <a:rPr kumimoji="0" lang="en-US" sz="2000" b="0" i="0" kern="1200" normalizeH="0" noProof="0">
                <a:solidFill>
                  <a:srgbClr val="002477"/>
                </a:solidFill>
                <a:uLnTx/>
                <a:uFillTx/>
                <a:cs typeface="UHC Sans Regular"/>
              </a:rPr>
              <a:t>Child and elder care support</a:t>
            </a:r>
            <a:endParaRPr lang="en-US" sz="2000" noProof="0"/>
          </a:p>
          <a:p>
            <a:pPr marL="297815" lvl="1" indent="-151765">
              <a:spcBef>
                <a:spcPts val="400"/>
              </a:spcBef>
              <a:buChar char="•"/>
              <a:defRPr kumimoji="0" sz="1900" b="0" i="0" kern="1200" normalizeH="0" noProof="0">
                <a:solidFill>
                  <a:srgbClr val="002477"/>
                </a:solidFill>
                <a:uLnTx/>
                <a:uFillTx/>
                <a:latin typeface="+mn-lt"/>
                <a:ea typeface="+mn-ea"/>
                <a:cs typeface="Arial" panose="020B0604020202020204" pitchFamily="34" charset="0"/>
              </a:defRPr>
            </a:pPr>
            <a:r>
              <a:rPr kumimoji="0" lang="en-US" sz="2000" b="0" i="0" kern="1200" normalizeH="0" noProof="0">
                <a:solidFill>
                  <a:srgbClr val="002477"/>
                </a:solidFill>
                <a:uLnTx/>
                <a:uFillTx/>
                <a:latin typeface="+mn-lt"/>
                <a:ea typeface="+mn-ea"/>
                <a:cs typeface="Arial"/>
              </a:rPr>
              <a:t>Substance use disorder and recovery</a:t>
            </a:r>
            <a:endParaRPr lang="en-US" sz="2000" b="0" i="0" kern="1200" normalizeH="0" noProof="0">
              <a:solidFill>
                <a:srgbClr val="002477"/>
              </a:solidFill>
              <a:uLnTx/>
              <a:uFillTx/>
              <a:latin typeface="+mn-lt"/>
              <a:ea typeface="+mn-ea"/>
              <a:cs typeface="Arial"/>
            </a:endParaRPr>
          </a:p>
          <a:p>
            <a:pPr marL="297815" lvl="1" indent="-151765">
              <a:spcBef>
                <a:spcPts val="400"/>
              </a:spcBef>
              <a:buChar char="•"/>
              <a:defRPr kumimoji="0" sz="1900" b="0" i="0" kern="1200" normalizeH="0" noProof="0">
                <a:solidFill>
                  <a:srgbClr val="002477"/>
                </a:solidFill>
                <a:uLnTx/>
                <a:uFillTx/>
                <a:latin typeface="+mn-lt"/>
                <a:ea typeface="+mn-ea"/>
                <a:cs typeface="Arial" panose="020B0604020202020204" pitchFamily="34" charset="0"/>
              </a:defRPr>
            </a:pPr>
            <a:r>
              <a:rPr kumimoji="0" lang="en-US" sz="2000" b="0" i="0" kern="1200" normalizeH="0" noProof="0">
                <a:solidFill>
                  <a:srgbClr val="002477"/>
                </a:solidFill>
                <a:uLnTx/>
                <a:uFillTx/>
                <a:cs typeface="UHC Sans Regular"/>
              </a:rPr>
              <a:t>Financial and legal </a:t>
            </a:r>
            <a:r>
              <a:rPr lang="en-US" sz="2000">
                <a:solidFill>
                  <a:srgbClr val="002477"/>
                </a:solidFill>
                <a:cs typeface="UHC Sans Regular"/>
              </a:rPr>
              <a:t>resources, i</a:t>
            </a:r>
            <a:r>
              <a:rPr lang="en-US" sz="2000">
                <a:solidFill>
                  <a:srgbClr val="002477"/>
                </a:solidFill>
                <a:cs typeface="Arial"/>
              </a:rPr>
              <a:t>ncluded in your plan at no initial cost</a:t>
            </a:r>
          </a:p>
        </p:txBody>
      </p:sp>
      <p:sp>
        <p:nvSpPr>
          <p:cNvPr id="12" name="Slide Number Placeholder 5">
            <a:extLst>
              <a:ext uri="{FF2B5EF4-FFF2-40B4-BE49-F238E27FC236}">
                <a16:creationId xmlns:a16="http://schemas.microsoft.com/office/drawing/2014/main" id="{A7B87905-6267-3A4D-94E8-0C612DB2AC39}"/>
              </a:ext>
            </a:extLst>
          </p:cNvPr>
          <p:cNvSpPr>
            <a:spLocks noGrp="1"/>
          </p:cNvSpPr>
          <p:nvPr>
            <p:ph type="sldNum" sz="quarter" idx="12"/>
          </p:nvPr>
        </p:nvSpPr>
        <p:spPr/>
        <p:txBody>
          <a:bodyPr/>
          <a:lstStyle/>
          <a:p>
            <a:pPr marL="0" marR="0" lvl="0" indent="0" algn="r" defTabSz="914377" rtl="0" eaLnBrk="1" fontAlgn="auto" latinLnBrk="0" hangingPunct="1">
              <a:lnSpc>
                <a:spcPct val="100000"/>
              </a:lnSpc>
              <a:spcBef>
                <a:spcPct val="0"/>
              </a:spcBef>
              <a:spcAft>
                <a:spcPct val="0"/>
              </a:spcAft>
              <a:buClrTx/>
              <a:buSzTx/>
              <a:buFontTx/>
              <a:buNone/>
              <a:defRPr kumimoji="0" sz="1067" b="0" i="0" kern="1200" normalizeH="0" noProof="0">
                <a:solidFill>
                  <a:srgbClr val="002477"/>
                </a:solidFill>
                <a:uLnTx/>
                <a:uFillTx/>
                <a:latin typeface="Arial" panose="020B0604020202020204" pitchFamily="34" charset="0"/>
                <a:ea typeface="+mn-ea"/>
                <a:cs typeface="Arial" panose="020B0604020202020204" pitchFamily="34" charset="0"/>
              </a:defRPr>
            </a:pPr>
            <a:fld id="{66DE20E4-D496-034F-914D-F7F15B93E95B}" type="slidenum">
              <a:rPr kumimoji="0" lang="en-US" sz="1067" b="0" i="0" u="none" strike="noStrike" kern="1200" cap="none" spc="0" normalizeH="0" baseline="0" noProof="0" smtClean="0">
                <a:ln>
                  <a:noFill/>
                </a:ln>
                <a:solidFill>
                  <a:srgbClr val="002677"/>
                </a:solidFill>
                <a:effectLst/>
                <a:uLnTx/>
                <a:uFillTx/>
                <a:latin typeface="Arial" panose="020B0604020202020204" pitchFamily="34" charset="0"/>
                <a:ea typeface="+mn-ea"/>
                <a:cs typeface="Arial" panose="020B0604020202020204" pitchFamily="34" charset="0"/>
              </a:rPr>
              <a:pPr marL="0" marR="0" lvl="0" indent="0" algn="r" defTabSz="914377" rtl="0" eaLnBrk="1" fontAlgn="auto" latinLnBrk="0" hangingPunct="1">
                <a:lnSpc>
                  <a:spcPct val="100000"/>
                </a:lnSpc>
                <a:spcBef>
                  <a:spcPct val="0"/>
                </a:spcBef>
                <a:spcAft>
                  <a:spcPct val="0"/>
                </a:spcAft>
                <a:buClrTx/>
                <a:buSzTx/>
                <a:buFontTx/>
                <a:buNone/>
                <a:defRPr kumimoji="0" sz="1067" b="0" i="0" kern="1200" normalizeH="0" noProof="0">
                  <a:solidFill>
                    <a:srgbClr val="002477"/>
                  </a:solidFill>
                  <a:uLnTx/>
                  <a:uFillTx/>
                  <a:latin typeface="Arial" panose="020B0604020202020204" pitchFamily="34" charset="0"/>
                  <a:ea typeface="+mn-ea"/>
                  <a:cs typeface="Arial" panose="020B0604020202020204" pitchFamily="34" charset="0"/>
                </a:defRPr>
              </a:pPr>
              <a:t>28</a:t>
            </a:fld>
            <a:endParaRPr kumimoji="0" lang="en-US" sz="1067" b="0" i="0" u="none" strike="noStrike" kern="1200" cap="none" spc="0" normalizeH="0" baseline="0" noProof="0">
              <a:ln>
                <a:noFill/>
              </a:ln>
              <a:solidFill>
                <a:srgbClr val="002677"/>
              </a:solidFill>
              <a:effectLst/>
              <a:uLnTx/>
              <a:uFillTx/>
              <a:latin typeface="Arial" panose="020B0604020202020204" pitchFamily="34" charset="0"/>
              <a:cs typeface="Arial" panose="020B0604020202020204" pitchFamily="34" charset="0"/>
            </a:endParaRPr>
          </a:p>
        </p:txBody>
      </p:sp>
      <p:sp>
        <p:nvSpPr>
          <p:cNvPr id="5" name="Text Placeholder 4">
            <a:extLst>
              <a:ext uri="{FF2B5EF4-FFF2-40B4-BE49-F238E27FC236}">
                <a16:creationId xmlns:a16="http://schemas.microsoft.com/office/drawing/2014/main" id="{AD05C3A4-472B-4B42-8FD2-95783F04BDA7}"/>
              </a:ext>
            </a:extLst>
          </p:cNvPr>
          <p:cNvSpPr>
            <a:spLocks noGrp="1"/>
          </p:cNvSpPr>
          <p:nvPr>
            <p:ph type="body" sz="quarter" idx="13"/>
          </p:nvPr>
        </p:nvSpPr>
        <p:spPr>
          <a:xfrm>
            <a:off x="512763" y="5779363"/>
            <a:ext cx="10937064" cy="365125"/>
          </a:xfrm>
        </p:spPr>
        <p:txBody>
          <a:bodyPr/>
          <a:lstStyle/>
          <a:p>
            <a:pPr marL="0" marR="0" lvl="0" indent="0" algn="l" defTabSz="914377" fontAlgn="auto">
              <a:lnSpc>
                <a:spcPct val="90000"/>
              </a:lnSpc>
              <a:spcBef>
                <a:spcPct val="0"/>
              </a:spcBef>
              <a:spcAft>
                <a:spcPct val="0"/>
              </a:spcAft>
              <a:buSzTx/>
              <a:buNone/>
              <a:defRPr kumimoji="0" sz="933" b="0" i="0" u="none" strike="noStrike" kern="1200" cap="none" spc="0" normalizeH="0" baseline="0" noProof="0">
                <a:ln w="9525" cap="flat" cmpd="sng" algn="ctr">
                  <a:noFill/>
                  <a:prstDash val="solid"/>
                  <a:round/>
                  <a:headEnd type="none" w="med" len="med"/>
                  <a:tailEnd type="none" w="med" len="med"/>
                </a:ln>
                <a:solidFill>
                  <a:srgbClr val="595959"/>
                </a:solidFill>
                <a:uLnTx/>
                <a:uFillTx/>
                <a:latin typeface="+mn-lt"/>
                <a:ea typeface="+mn-ea"/>
                <a:cs typeface="Arial" panose="020B0604020202020204" pitchFamily="34" charset="0"/>
                <a:sym typeface="Wingdings" charset="2"/>
              </a:defRPr>
            </a:pPr>
            <a:r>
              <a:rPr kumimoji="0" lang="en-US" sz="900" b="0" i="0" u="none" strike="noStrike" kern="1200" cap="none" spc="0" normalizeH="0" baseline="0" noProof="0">
                <a:ln w="9525" cap="flat" cmpd="sng" algn="ctr">
                  <a:noFill/>
                  <a:prstDash val="solid"/>
                  <a:round/>
                  <a:headEnd type="none" w="med" len="med"/>
                  <a:tailEnd type="none" w="med" len="med"/>
                </a:ln>
                <a:solidFill>
                  <a:schemeClr val="tx2"/>
                </a:solidFill>
                <a:uLnTx/>
                <a:uFillTx/>
                <a:cs typeface="Arial" panose="020B0604020202020204" pitchFamily="34" charset="0"/>
              </a:rPr>
              <a:t>The material provided through the Employee Assistance Program (EAP) is for informational purposes only. EAP staff cannot diagnose problems or suggest treatment. EAP is not a substitute for your doctor’s care. Employees are encouraged to discuss with their doctor how the information provided may be right for them. Your health information is kept confidential in accordance with the law. EAP is not an insurance program and may be discontinued at any time. Due to the potential for a conflict of interest, legal consultation will not be provided on issues that may involve legal action against UnitedHealthcare or its affiliates, or any entity through which the caller is receiving these services directly or indirectly (e.g., employer or health plan). This program and its components may not be available in all states or for all group sizes and is subject to change. Coverage exclusions and limitations may apply.</a:t>
            </a:r>
          </a:p>
        </p:txBody>
      </p:sp>
      <p:sp>
        <p:nvSpPr>
          <p:cNvPr id="7" name="Text Placeholder 6">
            <a:extLst>
              <a:ext uri="{FF2B5EF4-FFF2-40B4-BE49-F238E27FC236}">
                <a16:creationId xmlns:a16="http://schemas.microsoft.com/office/drawing/2014/main" id="{23535545-9B20-C23E-919D-207B3B8B4466}"/>
              </a:ext>
            </a:extLst>
          </p:cNvPr>
          <p:cNvSpPr>
            <a:spLocks noGrp="1"/>
          </p:cNvSpPr>
          <p:nvPr>
            <p:ph type="body" sz="quarter" idx="19"/>
          </p:nvPr>
        </p:nvSpPr>
        <p:spPr>
          <a:xfrm>
            <a:off x="8026400" y="1657668"/>
            <a:ext cx="3425374" cy="2845835"/>
          </a:xfrm>
        </p:spPr>
        <p:txBody>
          <a:bodyPr vert="horz" lIns="91440" tIns="45720" rIns="91440" bIns="45720" rtlCol="0" anchor="t">
            <a:noAutofit/>
          </a:bodyPr>
          <a:lstStyle/>
          <a:p>
            <a:endParaRPr lang="en-US" sz="1200">
              <a:latin typeface="Georgia"/>
              <a:cs typeface="Arial"/>
            </a:endParaRPr>
          </a:p>
          <a:p>
            <a:r>
              <a:rPr lang="en-US" sz="2000">
                <a:latin typeface="Georgia"/>
                <a:cs typeface="Arial"/>
              </a:rPr>
              <a:t>Learn more </a:t>
            </a:r>
            <a:r>
              <a:rPr lang="en-US" sz="2000" b="0">
                <a:latin typeface="Georgia"/>
                <a:cs typeface="Arial"/>
              </a:rPr>
              <a:t>at</a:t>
            </a:r>
            <a:r>
              <a:rPr lang="en-US" sz="2000">
                <a:latin typeface="Georgia"/>
                <a:cs typeface="Arial"/>
              </a:rPr>
              <a:t> </a:t>
            </a:r>
            <a:r>
              <a:rPr lang="en-US" sz="2000" b="0">
                <a:latin typeface="Georgia"/>
                <a:cs typeface="Arial"/>
              </a:rPr>
              <a:t>uhc.com/eap </a:t>
            </a:r>
            <a:endParaRPr lang="en-US" sz="2000" b="0"/>
          </a:p>
          <a:p>
            <a:r>
              <a:rPr lang="en-US" sz="2000" b="0">
                <a:latin typeface="Georgia"/>
                <a:cs typeface="Arial"/>
              </a:rPr>
              <a:t>or </a:t>
            </a:r>
            <a:endParaRPr lang="en-US" sz="2000"/>
          </a:p>
          <a:p>
            <a:endParaRPr lang="en-US" sz="2000">
              <a:latin typeface="Georgia"/>
              <a:cs typeface="Arial"/>
            </a:endParaRPr>
          </a:p>
          <a:p>
            <a:r>
              <a:rPr lang="en-US" sz="2000">
                <a:latin typeface="Georgia"/>
                <a:cs typeface="Arial"/>
              </a:rPr>
              <a:t>call the member phone number </a:t>
            </a:r>
            <a:r>
              <a:rPr lang="en-US" sz="2000" b="0">
                <a:latin typeface="Georgia"/>
                <a:cs typeface="Arial"/>
              </a:rPr>
              <a:t>on your health plan ID card</a:t>
            </a:r>
            <a:endParaRPr lang="en-US"/>
          </a:p>
        </p:txBody>
      </p:sp>
      <p:sp>
        <p:nvSpPr>
          <p:cNvPr id="19" name="Rectangle 18">
            <a:extLst>
              <a:ext uri="{FF2B5EF4-FFF2-40B4-BE49-F238E27FC236}">
                <a16:creationId xmlns:a16="http://schemas.microsoft.com/office/drawing/2014/main" id="{9147AB20-2CC6-4403-8AFE-71B8F27305A9}"/>
              </a:ext>
            </a:extLst>
          </p:cNvPr>
          <p:cNvSpPr/>
          <p:nvPr/>
        </p:nvSpPr>
        <p:spPr>
          <a:xfrm>
            <a:off x="4011727" y="6335420"/>
            <a:ext cx="1354858" cy="215444"/>
          </a:xfrm>
          <a:prstGeom prst="rect">
            <a:avLst/>
          </a:prstGeom>
        </p:spPr>
        <p:txBody>
          <a:bodyPr wrap="square">
            <a:spAutoFit/>
          </a:bodyP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ct val="0"/>
              </a:spcBef>
              <a:spcAft>
                <a:spcPct val="0"/>
              </a:spcAft>
              <a:buClrTx/>
              <a:buSzTx/>
              <a:buFontTx/>
              <a:buNone/>
              <a:defRPr kumimoji="0" sz="1800" b="0" i="0" normalizeH="0" noProof="0">
                <a:uLnTx/>
                <a:uFillTx/>
                <a:latin typeface="+mn-lt"/>
                <a:ea typeface="+mn-ea"/>
                <a:cs typeface="+mn-cs"/>
              </a:defRPr>
            </a:pPr>
            <a:r>
              <a:rPr kumimoji="0" lang="en-US" sz="800" b="0" i="0" u="none" strike="noStrike" kern="1200" cap="none" spc="0" normalizeH="0" baseline="0" noProof="0">
                <a:ln>
                  <a:noFill/>
                </a:ln>
                <a:solidFill>
                  <a:srgbClr val="595959"/>
                </a:solidFill>
                <a:effectLst/>
                <a:uLnTx/>
                <a:uFillTx/>
                <a:latin typeface="Arial" panose="020B0604020202020204" pitchFamily="34" charset="0"/>
                <a:cs typeface="Arial" panose="020B0604020202020204" pitchFamily="34" charset="0"/>
              </a:rPr>
              <a:t> EI20445653.9</a:t>
            </a:r>
            <a:endParaRPr kumimoji="0" lang="en-US" sz="800" b="0" i="0" u="none" strike="noStrike" kern="1200" cap="none" spc="0" normalizeH="0" baseline="0" noProof="0">
              <a:ln>
                <a:noFill/>
              </a:ln>
              <a:solidFill>
                <a:srgbClr val="002677"/>
              </a:solidFill>
              <a:effectLst/>
              <a:uLnTx/>
              <a:uFillTx/>
              <a:latin typeface="Arial"/>
              <a:cs typeface="Arial"/>
            </a:endParaRPr>
          </a:p>
        </p:txBody>
      </p:sp>
      <p:pic>
        <p:nvPicPr>
          <p:cNvPr id="8" name="Picture 7">
            <a:extLst>
              <a:ext uri="{FF2B5EF4-FFF2-40B4-BE49-F238E27FC236}">
                <a16:creationId xmlns:a16="http://schemas.microsoft.com/office/drawing/2014/main" id="{CF657722-E306-6BE9-0530-9AE8B40E2043}"/>
              </a:ext>
            </a:extLst>
          </p:cNvPr>
          <p:cNvPicPr>
            <a:picLocks noChangeAspect="1"/>
          </p:cNvPicPr>
          <p:nvPr/>
        </p:nvPicPr>
        <p:blipFill>
          <a:blip r:embed="rId3"/>
          <a:stretch>
            <a:fillRect/>
          </a:stretch>
        </p:blipFill>
        <p:spPr>
          <a:xfrm>
            <a:off x="7120589" y="3429000"/>
            <a:ext cx="812800" cy="812800"/>
          </a:xfrm>
          <a:prstGeom prst="rect">
            <a:avLst/>
          </a:prstGeom>
        </p:spPr>
      </p:pic>
      <p:pic>
        <p:nvPicPr>
          <p:cNvPr id="9" name="Picture 8">
            <a:extLst>
              <a:ext uri="{FF2B5EF4-FFF2-40B4-BE49-F238E27FC236}">
                <a16:creationId xmlns:a16="http://schemas.microsoft.com/office/drawing/2014/main" id="{C999237C-85A6-3B15-75F1-56B24E2DCA64}"/>
              </a:ext>
            </a:extLst>
          </p:cNvPr>
          <p:cNvPicPr>
            <a:picLocks noChangeAspect="1"/>
          </p:cNvPicPr>
          <p:nvPr/>
        </p:nvPicPr>
        <p:blipFill>
          <a:blip r:embed="rId4"/>
          <a:stretch>
            <a:fillRect/>
          </a:stretch>
        </p:blipFill>
        <p:spPr>
          <a:xfrm>
            <a:off x="7120589" y="1863174"/>
            <a:ext cx="812800" cy="812800"/>
          </a:xfrm>
          <a:prstGeom prst="rect">
            <a:avLst/>
          </a:prstGeom>
        </p:spPr>
      </p:pic>
    </p:spTree>
    <p:extLst>
      <p:ext uri="{BB962C8B-B14F-4D97-AF65-F5344CB8AC3E}">
        <p14:creationId xmlns:p14="http://schemas.microsoft.com/office/powerpoint/2010/main" val="2325675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BD0F0F-9E5D-4FD9-81F1-C86A51118142}"/>
              </a:ext>
            </a:extLst>
          </p:cNvPr>
          <p:cNvSpPr>
            <a:spLocks noGrp="1"/>
          </p:cNvSpPr>
          <p:nvPr>
            <p:ph type="title"/>
          </p:nvPr>
        </p:nvSpPr>
        <p:spPr/>
        <p:txBody>
          <a:bodyPr/>
          <a:lstStyle/>
          <a:p>
            <a:r>
              <a:rPr lang="en-US"/>
              <a:t>Support for when you feel stressed or overwhelmed</a:t>
            </a:r>
          </a:p>
        </p:txBody>
      </p:sp>
      <p:sp>
        <p:nvSpPr>
          <p:cNvPr id="3" name="Slide Number Placeholder 2">
            <a:extLst>
              <a:ext uri="{FF2B5EF4-FFF2-40B4-BE49-F238E27FC236}">
                <a16:creationId xmlns:a16="http://schemas.microsoft.com/office/drawing/2014/main" id="{C250E1EF-0FE3-45C4-A59F-E4AD1C736536}"/>
              </a:ext>
            </a:extLst>
          </p:cNvPr>
          <p:cNvSpPr>
            <a:spLocks noGrp="1"/>
          </p:cNvSpPr>
          <p:nvPr>
            <p:ph type="sldNum" sz="quarter" idx="12"/>
          </p:nvPr>
        </p:nvSpPr>
        <p:spPr/>
        <p:txBody>
          <a:bodyPr/>
          <a:lstStyle/>
          <a:p>
            <a:pPr marL="0" marR="0" lvl="0" indent="0" algn="r" defTabSz="914377" rtl="0" eaLnBrk="1" fontAlgn="auto" latinLnBrk="0" hangingPunct="1">
              <a:lnSpc>
                <a:spcPct val="100000"/>
              </a:lnSpc>
              <a:spcBef>
                <a:spcPct val="0"/>
              </a:spcBef>
              <a:spcAft>
                <a:spcPct val="0"/>
              </a:spcAft>
              <a:buClrTx/>
              <a:buSzTx/>
              <a:buFontTx/>
              <a:buNone/>
              <a:defRPr/>
            </a:pPr>
            <a:fld id="{90F9BDA0-AF0E-4BA8-B742-3B9C92A3E6FE}" type="slidenum">
              <a:rPr kumimoji="0" lang="en-US" sz="1067" b="0" i="0" u="none" strike="noStrike" kern="1200" cap="none" spc="0" normalizeH="0" baseline="0" noProof="0" smtClean="0">
                <a:ln>
                  <a:noFill/>
                </a:ln>
                <a:solidFill>
                  <a:srgbClr val="002677"/>
                </a:solidFill>
                <a:effectLst/>
                <a:uLnTx/>
                <a:uFillTx/>
                <a:latin typeface="Arial" panose="020B0604020202020204" pitchFamily="34" charset="0"/>
                <a:cs typeface="Arial" panose="020B0604020202020204" pitchFamily="34" charset="0"/>
              </a:rPr>
              <a:pPr marL="0" marR="0" lvl="0" indent="0" algn="r" defTabSz="914377" rtl="0" eaLnBrk="1" fontAlgn="auto" latinLnBrk="0" hangingPunct="1">
                <a:lnSpc>
                  <a:spcPct val="100000"/>
                </a:lnSpc>
                <a:spcBef>
                  <a:spcPct val="0"/>
                </a:spcBef>
                <a:spcAft>
                  <a:spcPct val="0"/>
                </a:spcAft>
                <a:buClrTx/>
                <a:buSzTx/>
                <a:buFontTx/>
                <a:buNone/>
                <a:defRPr/>
              </a:pPr>
              <a:t>29</a:t>
            </a:fld>
            <a:endParaRPr kumimoji="0" lang="en-US" sz="1067" b="0" i="0" u="none" strike="noStrike" kern="1200" cap="none" spc="0" normalizeH="0" baseline="0" noProof="0">
              <a:ln>
                <a:noFill/>
              </a:ln>
              <a:solidFill>
                <a:srgbClr val="002677"/>
              </a:solidFill>
              <a:effectLst/>
              <a:uLnTx/>
              <a:uFillTx/>
              <a:latin typeface="Arial" panose="020B0604020202020204" pitchFamily="34" charset="0"/>
              <a:cs typeface="Arial" panose="020B0604020202020204" pitchFamily="34" charset="0"/>
            </a:endParaRPr>
          </a:p>
        </p:txBody>
      </p:sp>
      <p:sp>
        <p:nvSpPr>
          <p:cNvPr id="5" name="Text Placeholder 4">
            <a:extLst>
              <a:ext uri="{FF2B5EF4-FFF2-40B4-BE49-F238E27FC236}">
                <a16:creationId xmlns:a16="http://schemas.microsoft.com/office/drawing/2014/main" id="{2A074274-0C1F-4965-89F6-E4FC8E4214F0}"/>
              </a:ext>
            </a:extLst>
          </p:cNvPr>
          <p:cNvSpPr>
            <a:spLocks noGrp="1"/>
          </p:cNvSpPr>
          <p:nvPr>
            <p:ph type="body" sz="quarter" idx="13"/>
          </p:nvPr>
        </p:nvSpPr>
        <p:spPr>
          <a:xfrm>
            <a:off x="513096" y="5846287"/>
            <a:ext cx="10766069" cy="365125"/>
          </a:xfrm>
        </p:spPr>
        <p:txBody>
          <a:bodyPr/>
          <a:lstStyle/>
          <a:p>
            <a:r>
              <a:rPr lang="en-US" sz="930"/>
              <a:t>The AbleTo mobile application should not be used for urgent care needs. If you are experiencing a crisis or need emergency care, call 911 or go to the nearest emergency room. The Self Care information contained in the AbleTo mobile application is for educational purposes only; it is not intended to diagnose problems or provide treatment and should not be used on its own as a substitute for care from a provider. AbleTo Self Care is available to members ages 13+ at no additional cost as part of your benefit plan. Self Care is not available for all groups in District of Columbia, Maryland, New York, Pennsylvania, Virginia or West Virginia and is subject to change. Refer to your plan documents for specific benefit coverage and limitations or call the toll-free member phone number on your health plan ID card. Participation in the program is voluntary and subject to the terms of use contained in the mobile application.</a:t>
            </a:r>
          </a:p>
        </p:txBody>
      </p:sp>
      <p:sp>
        <p:nvSpPr>
          <p:cNvPr id="4" name="Rectangle 3">
            <a:extLst>
              <a:ext uri="{FF2B5EF4-FFF2-40B4-BE49-F238E27FC236}">
                <a16:creationId xmlns:a16="http://schemas.microsoft.com/office/drawing/2014/main" id="{585A6F3E-FB54-41D3-8B53-EBA1F166DC83}"/>
              </a:ext>
            </a:extLst>
          </p:cNvPr>
          <p:cNvSpPr/>
          <p:nvPr/>
        </p:nvSpPr>
        <p:spPr>
          <a:xfrm>
            <a:off x="4011727" y="6335420"/>
            <a:ext cx="917239" cy="215444"/>
          </a:xfrm>
          <a:prstGeom prst="rect">
            <a:avLst/>
          </a:prstGeom>
        </p:spPr>
        <p:txBody>
          <a:bodyPr wrap="none">
            <a:spAutoFit/>
          </a:bodyP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ct val="0"/>
              </a:spcBef>
              <a:spcAft>
                <a:spcPct val="0"/>
              </a:spcAft>
              <a:buClrTx/>
              <a:buSzTx/>
              <a:buFontTx/>
              <a:buNone/>
              <a:defRPr/>
            </a:pPr>
            <a:r>
              <a:rPr kumimoji="0" lang="en-US" sz="800" b="0" i="0" u="none" strike="noStrike" kern="1200" cap="none" spc="0" normalizeH="0" baseline="0" noProof="0">
                <a:ln>
                  <a:noFill/>
                </a:ln>
                <a:solidFill>
                  <a:srgbClr val="595959"/>
                </a:solidFill>
                <a:effectLst/>
                <a:uLnTx/>
                <a:uFillTx/>
                <a:latin typeface="Arial"/>
                <a:cs typeface="Arial" panose="020B0604020202020204" pitchFamily="34" charset="0"/>
              </a:rPr>
              <a:t> EI221811305</a:t>
            </a:r>
            <a:r>
              <a:rPr kumimoji="0" lang="en-US" sz="800" b="0" i="0" u="none" strike="noStrike" kern="1200" cap="none" spc="0" normalizeH="0" baseline="0" noProof="0">
                <a:ln>
                  <a:noFill/>
                </a:ln>
                <a:solidFill>
                  <a:srgbClr val="595959"/>
                </a:solidFill>
                <a:effectLst/>
                <a:uLnTx/>
                <a:uFillTx/>
                <a:latin typeface="Arial"/>
                <a:ea typeface="+mn-ea"/>
                <a:cs typeface="Arial" panose="020B0604020202020204" pitchFamily="34" charset="0"/>
              </a:rPr>
              <a:t>.1</a:t>
            </a:r>
            <a:endParaRPr kumimoji="0" lang="en-US" sz="800" b="0" i="0" u="none" strike="noStrike" kern="1200" cap="none" spc="0" normalizeH="0" baseline="0" noProof="0">
              <a:ln>
                <a:noFill/>
              </a:ln>
              <a:solidFill>
                <a:srgbClr val="595959"/>
              </a:solidFill>
              <a:effectLst/>
              <a:uLnTx/>
              <a:uFillTx/>
              <a:latin typeface="Arial"/>
              <a:cs typeface="Arial"/>
            </a:endParaRPr>
          </a:p>
        </p:txBody>
      </p:sp>
      <p:sp>
        <p:nvSpPr>
          <p:cNvPr id="6" name="TextBox 5">
            <a:extLst>
              <a:ext uri="{FF2B5EF4-FFF2-40B4-BE49-F238E27FC236}">
                <a16:creationId xmlns:a16="http://schemas.microsoft.com/office/drawing/2014/main" id="{22B434FB-743A-4B60-9D61-7C2AEE639423}"/>
              </a:ext>
            </a:extLst>
          </p:cNvPr>
          <p:cNvSpPr txBox="1"/>
          <p:nvPr/>
        </p:nvSpPr>
        <p:spPr>
          <a:xfrm>
            <a:off x="581155" y="1502260"/>
            <a:ext cx="10632307" cy="923330"/>
          </a:xfrm>
          <a:prstGeom prst="rect">
            <a:avLst/>
          </a:prstGeom>
          <a:noFill/>
        </p:spPr>
        <p:txBody>
          <a:bodyPr wrap="square" rtlCol="0">
            <a:spAutoFit/>
          </a:bodyP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ct val="0"/>
              </a:spcBef>
              <a:spcAft>
                <a:spcPct val="0"/>
              </a:spcAft>
              <a:buClrTx/>
              <a:buSzTx/>
              <a:buFontTx/>
              <a:buNone/>
              <a:defRPr/>
            </a:pPr>
            <a:r>
              <a:rPr kumimoji="0" lang="en-US" sz="1800" b="0" i="0" u="none" strike="noStrike" kern="1200" cap="none" spc="0" normalizeH="0" baseline="0" noProof="0">
                <a:ln>
                  <a:noFill/>
                </a:ln>
                <a:solidFill>
                  <a:srgbClr val="002677"/>
                </a:solidFill>
                <a:effectLst/>
                <a:uLnTx/>
                <a:uFillTx/>
                <a:latin typeface="Arial"/>
                <a:cs typeface="Arial"/>
              </a:rPr>
              <a:t>Get access to self-care techniques, coping tools, meditations and more — anytime, anywhere and at no additional cost with your health plan. With Self Care, you’ll get personalized content that’s designed to help you boost your mood and shift your perspectives. Tap into clinician-created tools, including:</a:t>
            </a:r>
            <a:endParaRPr kumimoji="0" lang="en-US" sz="1800" b="0" i="0" u="none" strike="noStrike" kern="1200" cap="none" spc="0" normalizeH="0" baseline="0" noProof="0">
              <a:ln>
                <a:noFill/>
              </a:ln>
              <a:solidFill>
                <a:srgbClr val="990000"/>
              </a:solidFill>
              <a:effectLst/>
              <a:uLnTx/>
              <a:uFillTx/>
              <a:latin typeface="Arial"/>
              <a:cs typeface="Arial"/>
            </a:endParaRPr>
          </a:p>
        </p:txBody>
      </p:sp>
      <p:sp>
        <p:nvSpPr>
          <p:cNvPr id="25" name="TextBox 24">
            <a:extLst>
              <a:ext uri="{FF2B5EF4-FFF2-40B4-BE49-F238E27FC236}">
                <a16:creationId xmlns:a16="http://schemas.microsoft.com/office/drawing/2014/main" id="{5A405CBA-A8A1-433E-898D-B9F392AC8B28}"/>
              </a:ext>
            </a:extLst>
          </p:cNvPr>
          <p:cNvSpPr txBox="1"/>
          <p:nvPr/>
        </p:nvSpPr>
        <p:spPr>
          <a:xfrm>
            <a:off x="1918009" y="4424572"/>
            <a:ext cx="9771320" cy="369332"/>
          </a:xfrm>
          <a:prstGeom prst="rect">
            <a:avLst/>
          </a:prstGeom>
          <a:noFill/>
        </p:spPr>
        <p:txBody>
          <a:bodyPr wrap="square">
            <a:spAutoFit/>
          </a:bodyP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ct val="0"/>
              </a:spcBef>
              <a:spcAft>
                <a:spcPct val="0"/>
              </a:spcAft>
              <a:buClrTx/>
              <a:buSzTx/>
              <a:buFontTx/>
              <a:buNone/>
              <a:defRPr/>
            </a:pPr>
            <a:r>
              <a:rPr kumimoji="0" lang="en-US" sz="1800" b="0" i="0" u="none" strike="noStrike" kern="1200" cap="none" spc="0" normalizeH="0" baseline="0" noProof="0">
                <a:ln>
                  <a:noFill/>
                </a:ln>
                <a:solidFill>
                  <a:srgbClr val="002677"/>
                </a:solidFill>
                <a:effectLst/>
                <a:uLnTx/>
                <a:uFillTx/>
                <a:latin typeface="Arial"/>
                <a:cs typeface="Arial"/>
              </a:rPr>
              <a:t>A personalized roadmap to help track your progress, set goals and more</a:t>
            </a:r>
          </a:p>
        </p:txBody>
      </p:sp>
      <p:pic>
        <p:nvPicPr>
          <p:cNvPr id="12" name="Picture 11" descr="Icon&#10;&#10;Description automatically generated">
            <a:extLst>
              <a:ext uri="{FF2B5EF4-FFF2-40B4-BE49-F238E27FC236}">
                <a16:creationId xmlns:a16="http://schemas.microsoft.com/office/drawing/2014/main" id="{C749AB49-6B4B-4001-90BE-3E36B64F3B20}"/>
              </a:ext>
            </a:extLst>
          </p:cNvPr>
          <p:cNvPicPr>
            <a:picLocks noChangeAspect="1"/>
          </p:cNvPicPr>
          <p:nvPr/>
        </p:nvPicPr>
        <p:blipFill>
          <a:blip r:embed="rId3"/>
          <a:stretch>
            <a:fillRect/>
          </a:stretch>
        </p:blipFill>
        <p:spPr>
          <a:xfrm>
            <a:off x="1109714" y="2558647"/>
            <a:ext cx="612649" cy="612649"/>
          </a:xfrm>
          <a:prstGeom prst="rect">
            <a:avLst/>
          </a:prstGeom>
        </p:spPr>
      </p:pic>
      <p:sp>
        <p:nvSpPr>
          <p:cNvPr id="13" name="TextBox 12">
            <a:extLst>
              <a:ext uri="{FF2B5EF4-FFF2-40B4-BE49-F238E27FC236}">
                <a16:creationId xmlns:a16="http://schemas.microsoft.com/office/drawing/2014/main" id="{90A7FFF8-0A22-4F5A-87DA-A0688EAEC123}"/>
              </a:ext>
            </a:extLst>
          </p:cNvPr>
          <p:cNvSpPr txBox="1"/>
          <p:nvPr/>
        </p:nvSpPr>
        <p:spPr>
          <a:xfrm>
            <a:off x="1918009" y="2671303"/>
            <a:ext cx="7694342" cy="646331"/>
          </a:xfrm>
          <a:prstGeom prst="rect">
            <a:avLst/>
          </a:prstGeom>
          <a:noFill/>
        </p:spPr>
        <p:txBody>
          <a:bodyPr wrap="square" rtlCol="0">
            <a:spAutoFit/>
          </a:bodyP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ct val="0"/>
              </a:spcBef>
              <a:spcAft>
                <a:spcPct val="0"/>
              </a:spcAft>
              <a:buClrTx/>
              <a:buSzTx/>
              <a:buFontTx/>
              <a:buNone/>
              <a:defRPr/>
            </a:pPr>
            <a:r>
              <a:rPr kumimoji="0" lang="en-US" sz="1800" b="0" i="0" u="none" strike="noStrike" kern="1200" cap="none" spc="0" normalizeH="0" baseline="0" noProof="0">
                <a:ln>
                  <a:noFill/>
                </a:ln>
                <a:solidFill>
                  <a:srgbClr val="002677"/>
                </a:solidFill>
                <a:effectLst/>
                <a:uLnTx/>
                <a:uFillTx/>
                <a:latin typeface="Arial"/>
                <a:cs typeface="Arial"/>
              </a:rPr>
              <a:t>Daily mood tracking to help you identify patterns and self-assess progress</a:t>
            </a:r>
          </a:p>
          <a:p>
            <a:pPr marL="0" marR="0" lvl="0" indent="0" algn="l" defTabSz="914377" rtl="0" eaLnBrk="1"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rgbClr val="002677"/>
              </a:solidFill>
              <a:effectLst/>
              <a:uLnTx/>
              <a:uFillTx/>
              <a:latin typeface="Arial"/>
              <a:cs typeface="Arial"/>
            </a:endParaRPr>
          </a:p>
        </p:txBody>
      </p:sp>
      <p:pic>
        <p:nvPicPr>
          <p:cNvPr id="26" name="Picture 25" descr="Icon&#10;&#10;Description automatically generated">
            <a:extLst>
              <a:ext uri="{FF2B5EF4-FFF2-40B4-BE49-F238E27FC236}">
                <a16:creationId xmlns:a16="http://schemas.microsoft.com/office/drawing/2014/main" id="{CF1F7831-597B-49B7-8716-D2A3A4F235FF}"/>
              </a:ext>
            </a:extLst>
          </p:cNvPr>
          <p:cNvPicPr>
            <a:picLocks noChangeAspect="1"/>
          </p:cNvPicPr>
          <p:nvPr/>
        </p:nvPicPr>
        <p:blipFill>
          <a:blip r:embed="rId4"/>
          <a:stretch>
            <a:fillRect/>
          </a:stretch>
        </p:blipFill>
        <p:spPr>
          <a:xfrm>
            <a:off x="1109714" y="3443585"/>
            <a:ext cx="612649" cy="612649"/>
          </a:xfrm>
          <a:prstGeom prst="rect">
            <a:avLst/>
          </a:prstGeom>
        </p:spPr>
      </p:pic>
      <p:sp>
        <p:nvSpPr>
          <p:cNvPr id="27" name="TextBox 26">
            <a:extLst>
              <a:ext uri="{FF2B5EF4-FFF2-40B4-BE49-F238E27FC236}">
                <a16:creationId xmlns:a16="http://schemas.microsoft.com/office/drawing/2014/main" id="{F37045FA-C75E-428C-BBA1-DA81C392F286}"/>
              </a:ext>
            </a:extLst>
          </p:cNvPr>
          <p:cNvSpPr txBox="1"/>
          <p:nvPr/>
        </p:nvSpPr>
        <p:spPr>
          <a:xfrm>
            <a:off x="1918009" y="3421084"/>
            <a:ext cx="7211122" cy="646331"/>
          </a:xfrm>
          <a:prstGeom prst="rect">
            <a:avLst/>
          </a:prstGeom>
          <a:noFill/>
        </p:spPr>
        <p:txBody>
          <a:bodyPr wrap="square" rtlCol="0">
            <a:spAutoFit/>
          </a:bodyP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ct val="0"/>
              </a:spcBef>
              <a:spcAft>
                <a:spcPct val="0"/>
              </a:spcAft>
              <a:buClrTx/>
              <a:buSzTx/>
              <a:buFontTx/>
              <a:buNone/>
              <a:defRPr/>
            </a:pPr>
            <a:r>
              <a:rPr kumimoji="0" lang="en-US" sz="1800" b="0" i="0" u="none" strike="noStrike" kern="1200" cap="none" spc="0" normalizeH="0" baseline="0" noProof="0">
                <a:ln>
                  <a:noFill/>
                </a:ln>
                <a:solidFill>
                  <a:srgbClr val="002677"/>
                </a:solidFill>
                <a:effectLst/>
                <a:uLnTx/>
                <a:uFillTx/>
                <a:latin typeface="Arial"/>
                <a:cs typeface="Arial"/>
              </a:rPr>
              <a:t>Meditation tools and methods for relaxation, like deep breathing and positive visualization</a:t>
            </a:r>
          </a:p>
        </p:txBody>
      </p:sp>
      <p:pic>
        <p:nvPicPr>
          <p:cNvPr id="29" name="Picture 28" descr="Icon&#10;&#10;Description automatically generated">
            <a:extLst>
              <a:ext uri="{FF2B5EF4-FFF2-40B4-BE49-F238E27FC236}">
                <a16:creationId xmlns:a16="http://schemas.microsoft.com/office/drawing/2014/main" id="{731C6172-EC55-4E6E-80BC-65F89754A4E5}"/>
              </a:ext>
            </a:extLst>
          </p:cNvPr>
          <p:cNvPicPr>
            <a:picLocks noChangeAspect="1"/>
          </p:cNvPicPr>
          <p:nvPr/>
        </p:nvPicPr>
        <p:blipFill>
          <a:blip r:embed="rId5"/>
          <a:stretch>
            <a:fillRect/>
          </a:stretch>
        </p:blipFill>
        <p:spPr>
          <a:xfrm>
            <a:off x="1109714" y="4312311"/>
            <a:ext cx="612649" cy="609601"/>
          </a:xfrm>
          <a:prstGeom prst="rect">
            <a:avLst/>
          </a:prstGeom>
        </p:spPr>
      </p:pic>
    </p:spTree>
    <p:extLst>
      <p:ext uri="{BB962C8B-B14F-4D97-AF65-F5344CB8AC3E}">
        <p14:creationId xmlns:p14="http://schemas.microsoft.com/office/powerpoint/2010/main" val="2510598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9CE938-5929-EA44-BA04-BAD61B14CA5F}"/>
              </a:ext>
            </a:extLst>
          </p:cNvPr>
          <p:cNvSpPr>
            <a:spLocks noGrp="1"/>
          </p:cNvSpPr>
          <p:nvPr>
            <p:ph type="title"/>
          </p:nvPr>
        </p:nvSpPr>
        <p:spPr>
          <a:xfrm>
            <a:off x="517233" y="469286"/>
            <a:ext cx="5364480" cy="1096841"/>
          </a:xfrm>
        </p:spPr>
        <p:txBody>
          <a:bodyPr/>
          <a:lstStyle/>
          <a:p>
            <a:pPr marL="0" marR="0" lvl="0" indent="0" algn="l" defTabSz="914377" fontAlgn="auto">
              <a:lnSpc>
                <a:spcPct val="100000"/>
              </a:lnSpc>
              <a:spcBef>
                <a:spcPct val="0"/>
              </a:spcBef>
              <a:spcAft>
                <a:spcPct val="0"/>
              </a:spcAft>
              <a:buSzTx/>
              <a:buNone/>
              <a:defRPr kumimoji="0" sz="3200" b="1" i="0" u="none" strike="noStrike" kern="1200" cap="none" spc="0" normalizeH="0" baseline="0" noProof="0">
                <a:ln w="9525" cap="flat" cmpd="sng" algn="ctr">
                  <a:noFill/>
                  <a:prstDash val="solid"/>
                  <a:round/>
                  <a:headEnd type="none" w="med" len="med"/>
                  <a:tailEnd type="none" w="med" len="med"/>
                </a:ln>
                <a:solidFill>
                  <a:srgbClr val="002477"/>
                </a:solidFill>
                <a:uLnTx/>
                <a:uFillTx/>
                <a:latin typeface="+mj-lt"/>
                <a:ea typeface="+mj-ea"/>
                <a:cs typeface="+mj-cs"/>
                <a:sym typeface="Wingdings" charset="2"/>
              </a:defRPr>
            </a:pPr>
            <a:r>
              <a:rPr kumimoji="0" lang="en-US" sz="3200" b="1" i="0" u="none" strike="noStrike" kern="1200" cap="none" spc="0" normalizeH="0" baseline="0" noProof="0">
                <a:ln w="9525" cap="flat" cmpd="sng" algn="ctr">
                  <a:noFill/>
                  <a:prstDash val="solid"/>
                  <a:round/>
                  <a:headEnd type="none" w="med" len="med"/>
                  <a:tailEnd type="none" w="med" len="med"/>
                </a:ln>
                <a:solidFill>
                  <a:srgbClr val="002477"/>
                </a:solidFill>
                <a:uLnTx/>
                <a:uFillTx/>
                <a:latin typeface="+mj-lt"/>
                <a:ea typeface="+mj-ea"/>
                <a:cs typeface="+mj-cs"/>
                <a:sym typeface="Wingdings" charset="2"/>
              </a:rPr>
              <a:t>Common health terms</a:t>
            </a:r>
          </a:p>
        </p:txBody>
      </p:sp>
      <p:sp>
        <p:nvSpPr>
          <p:cNvPr id="18" name="Content Placeholder 17">
            <a:extLst>
              <a:ext uri="{FF2B5EF4-FFF2-40B4-BE49-F238E27FC236}">
                <a16:creationId xmlns:a16="http://schemas.microsoft.com/office/drawing/2014/main" id="{FCCD1049-BB34-7644-A4B6-C3F17E5A60A3}"/>
              </a:ext>
            </a:extLst>
          </p:cNvPr>
          <p:cNvSpPr>
            <a:spLocks noGrp="1"/>
          </p:cNvSpPr>
          <p:nvPr>
            <p:ph idx="1"/>
          </p:nvPr>
        </p:nvSpPr>
        <p:spPr>
          <a:xfrm>
            <a:off x="517233" y="1560994"/>
            <a:ext cx="4859920" cy="2549847"/>
          </a:xfrm>
        </p:spPr>
        <p:txBody>
          <a:bodyPr/>
          <a:lstStyle/>
          <a:p>
            <a:pPr marL="0" marR="0" lvl="0" indent="0" algn="l" defTabSz="914377" fontAlgn="auto">
              <a:lnSpc>
                <a:spcPct val="100000"/>
              </a:lnSpc>
              <a:spcBef>
                <a:spcPts val="400"/>
              </a:spcBef>
              <a:spcAft>
                <a:spcPts val="800"/>
              </a:spcAft>
              <a:buSzTx/>
              <a:buNone/>
              <a:defRPr kumimoji="0" sz="1900" b="0" i="0" u="none" strike="noStrike" kern="1200" cap="none" spc="0" normalizeH="0" baseline="0" noProof="0">
                <a:ln w="9525" cap="flat" cmpd="sng" algn="ctr">
                  <a:noFill/>
                  <a:prstDash val="solid"/>
                  <a:round/>
                  <a:headEnd type="none" w="med" len="med"/>
                  <a:tailEnd type="none" w="med" len="med"/>
                </a:ln>
                <a:solidFill>
                  <a:srgbClr val="002477"/>
                </a:solidFill>
                <a:uLnTx/>
                <a:uFillTx/>
                <a:latin typeface="+mn-lt"/>
                <a:ea typeface="+mn-ea"/>
                <a:cs typeface="Arial" panose="020B0604020202020204" pitchFamily="34" charset="0"/>
                <a:sym typeface="Wingdings" charset="2"/>
              </a:defRPr>
            </a:pPr>
            <a:r>
              <a:rPr kumimoji="0" lang="en-US" sz="1900" b="1" i="0" u="none" strike="noStrike" kern="1200" cap="none" spc="0" normalizeH="0" baseline="0" noProof="0">
                <a:ln w="9525" cap="flat" cmpd="sng" algn="ctr">
                  <a:noFill/>
                  <a:prstDash val="solid"/>
                  <a:round/>
                  <a:headEnd type="none" w="med" len="med"/>
                  <a:tailEnd type="none" w="med" len="med"/>
                </a:ln>
                <a:solidFill>
                  <a:srgbClr val="002477"/>
                </a:solidFill>
                <a:uLnTx/>
                <a:uFillTx/>
                <a:latin typeface="+mn-lt"/>
                <a:ea typeface="+mn-ea"/>
                <a:cs typeface="Arial" panose="020B0604020202020204" pitchFamily="34" charset="0"/>
                <a:sym typeface="Wingdings" charset="2"/>
              </a:rPr>
              <a:t>Copayment:</a:t>
            </a:r>
            <a:br>
              <a:rPr kumimoji="0" lang="en-US" sz="1900" b="1" i="0" u="none" strike="noStrike" kern="1200" cap="none" spc="0" normalizeH="0" baseline="0" noProof="0">
                <a:ln w="9525" cap="flat" cmpd="sng" algn="ctr">
                  <a:noFill/>
                  <a:prstDash val="solid"/>
                  <a:round/>
                  <a:headEnd type="none" w="med" len="med"/>
                  <a:tailEnd type="none" w="med" len="med"/>
                </a:ln>
                <a:solidFill>
                  <a:srgbClr val="002477"/>
                </a:solidFill>
                <a:uLnTx/>
                <a:uFillTx/>
                <a:latin typeface="+mn-lt"/>
                <a:ea typeface="+mn-ea"/>
                <a:cs typeface="Arial" panose="020B0604020202020204" pitchFamily="34" charset="0"/>
                <a:sym typeface="Wingdings" charset="2"/>
              </a:rPr>
            </a:br>
            <a:r>
              <a:rPr kumimoji="0" lang="en-US" sz="1900" b="0" i="0" u="none" strike="noStrike" kern="1200" cap="none" spc="0" normalizeH="0" baseline="0" noProof="0">
                <a:ln w="9525" cap="flat" cmpd="sng" algn="ctr">
                  <a:noFill/>
                  <a:prstDash val="solid"/>
                  <a:round/>
                  <a:headEnd type="none" w="med" len="med"/>
                  <a:tailEnd type="none" w="med" len="med"/>
                </a:ln>
                <a:solidFill>
                  <a:srgbClr val="002477"/>
                </a:solidFill>
                <a:uLnTx/>
                <a:uFillTx/>
                <a:latin typeface="+mn-lt"/>
                <a:ea typeface="+mn-ea"/>
                <a:cs typeface="Arial" panose="020B0604020202020204" pitchFamily="34" charset="0"/>
                <a:sym typeface="Wingdings" charset="2"/>
              </a:rPr>
              <a:t>A fixed amount of money you pay a provider for a covered visit or prescription</a:t>
            </a:r>
          </a:p>
          <a:p>
            <a:pPr marL="0" marR="0" lvl="0" indent="0" algn="l" defTabSz="914377" fontAlgn="auto">
              <a:lnSpc>
                <a:spcPct val="100000"/>
              </a:lnSpc>
              <a:spcBef>
                <a:spcPts val="400"/>
              </a:spcBef>
              <a:spcAft>
                <a:spcPts val="800"/>
              </a:spcAft>
              <a:buSzTx/>
              <a:buNone/>
              <a:defRPr kumimoji="0" sz="1900" b="0" i="0" u="none" strike="noStrike" kern="1200" cap="none" spc="0" normalizeH="0" baseline="0" noProof="0">
                <a:ln w="9525" cap="flat" cmpd="sng" algn="ctr">
                  <a:noFill/>
                  <a:prstDash val="solid"/>
                  <a:round/>
                  <a:headEnd type="none" w="med" len="med"/>
                  <a:tailEnd type="none" w="med" len="med"/>
                </a:ln>
                <a:solidFill>
                  <a:srgbClr val="002477"/>
                </a:solidFill>
                <a:uLnTx/>
                <a:uFillTx/>
                <a:latin typeface="+mn-lt"/>
                <a:ea typeface="+mn-ea"/>
                <a:cs typeface="Arial" panose="020B0604020202020204" pitchFamily="34" charset="0"/>
                <a:sym typeface="Wingdings" charset="2"/>
              </a:defRPr>
            </a:pPr>
            <a:r>
              <a:rPr kumimoji="0" lang="en-US" sz="1900" b="1" i="0" u="none" strike="noStrike" kern="1200" cap="none" spc="0" normalizeH="0" baseline="0" noProof="0">
                <a:ln w="9525" cap="flat" cmpd="sng" algn="ctr">
                  <a:noFill/>
                  <a:prstDash val="solid"/>
                  <a:round/>
                  <a:headEnd type="none" w="med" len="med"/>
                  <a:tailEnd type="none" w="med" len="med"/>
                </a:ln>
                <a:solidFill>
                  <a:srgbClr val="002477"/>
                </a:solidFill>
                <a:uLnTx/>
                <a:uFillTx/>
                <a:latin typeface="+mn-lt"/>
                <a:ea typeface="+mn-ea"/>
                <a:cs typeface="Arial" panose="020B0604020202020204" pitchFamily="34" charset="0"/>
                <a:sym typeface="Wingdings" charset="2"/>
              </a:rPr>
              <a:t>Deductible:</a:t>
            </a:r>
            <a:br>
              <a:rPr kumimoji="0" lang="en-US" sz="1900" b="1" i="0" u="none" strike="noStrike" kern="1200" cap="none" spc="0" normalizeH="0" baseline="0" noProof="0">
                <a:ln w="9525" cap="flat" cmpd="sng" algn="ctr">
                  <a:noFill/>
                  <a:prstDash val="solid"/>
                  <a:round/>
                  <a:headEnd type="none" w="med" len="med"/>
                  <a:tailEnd type="none" w="med" len="med"/>
                </a:ln>
                <a:solidFill>
                  <a:srgbClr val="002477"/>
                </a:solidFill>
                <a:uLnTx/>
                <a:uFillTx/>
                <a:latin typeface="+mn-lt"/>
                <a:ea typeface="+mn-ea"/>
                <a:cs typeface="Arial" panose="020B0604020202020204" pitchFamily="34" charset="0"/>
                <a:sym typeface="Wingdings" charset="2"/>
              </a:rPr>
            </a:br>
            <a:r>
              <a:rPr kumimoji="0" lang="en-US" sz="1900" b="0" i="0" u="none" strike="noStrike" kern="1200" cap="none" spc="0" normalizeH="0" baseline="0" noProof="0">
                <a:ln w="9525" cap="flat" cmpd="sng" algn="ctr">
                  <a:noFill/>
                  <a:prstDash val="solid"/>
                  <a:round/>
                  <a:headEnd type="none" w="med" len="med"/>
                  <a:tailEnd type="none" w="med" len="med"/>
                </a:ln>
                <a:solidFill>
                  <a:srgbClr val="002477"/>
                </a:solidFill>
                <a:uLnTx/>
                <a:uFillTx/>
                <a:latin typeface="+mn-lt"/>
                <a:ea typeface="+mn-ea"/>
                <a:cs typeface="Arial" panose="020B0604020202020204" pitchFamily="34" charset="0"/>
                <a:sym typeface="Wingdings" charset="2"/>
              </a:rPr>
              <a:t>The amount you’ll need to pay before your plan starts to pay for covered services</a:t>
            </a:r>
          </a:p>
        </p:txBody>
      </p:sp>
      <p:sp>
        <p:nvSpPr>
          <p:cNvPr id="6" name="Slide Number Placeholder 5">
            <a:extLst>
              <a:ext uri="{FF2B5EF4-FFF2-40B4-BE49-F238E27FC236}">
                <a16:creationId xmlns:a16="http://schemas.microsoft.com/office/drawing/2014/main" id="{C7D9D6EC-0979-7249-93D0-12E4E8783A6C}"/>
              </a:ext>
            </a:extLst>
          </p:cNvPr>
          <p:cNvSpPr>
            <a:spLocks noGrp="1"/>
          </p:cNvSpPr>
          <p:nvPr>
            <p:ph type="sldNum" sz="quarter" idx="12"/>
          </p:nvPr>
        </p:nvSpPr>
        <p:spPr>
          <a:xfrm>
            <a:off x="11213462" y="6244227"/>
            <a:ext cx="470647" cy="377952"/>
          </a:xfrm>
        </p:spPr>
        <p:txBody>
          <a:bodyPr/>
          <a:lstStyle/>
          <a:p>
            <a:pPr marL="0" algn="r" defTabSz="914377">
              <a:buNone/>
              <a:defRPr kumimoji="0" sz="1067" b="0" i="0" kern="1200" normalizeH="0" noProof="0">
                <a:solidFill>
                  <a:srgbClr val="CCF2F7"/>
                </a:solidFill>
                <a:uLnTx/>
                <a:uFillTx/>
                <a:latin typeface="Arial" panose="020B0604020202020204" pitchFamily="34" charset="0"/>
                <a:ea typeface="+mn-ea"/>
                <a:cs typeface="Arial" panose="020B0604020202020204" pitchFamily="34" charset="0"/>
              </a:defRPr>
            </a:pPr>
            <a:fld id="{66DE20E4-D496-034F-914D-F7F15B93E95B}" type="slidenum">
              <a:rPr kumimoji="0" lang="en-US" sz="1067" b="0" i="0" kern="1200" normalizeH="0" noProof="0" smtClean="0">
                <a:solidFill>
                  <a:schemeClr val="accent1"/>
                </a:solidFill>
                <a:uLnTx/>
                <a:uFillTx/>
                <a:latin typeface="Arial" panose="020B0604020202020204" pitchFamily="34" charset="0"/>
                <a:ea typeface="+mn-ea"/>
                <a:cs typeface="Arial" panose="020B0604020202020204" pitchFamily="34" charset="0"/>
              </a:rPr>
              <a:t>3</a:t>
            </a:fld>
            <a:endParaRPr lang="en-US">
              <a:solidFill>
                <a:schemeClr val="accent1"/>
              </a:solidFill>
            </a:endParaRPr>
          </a:p>
        </p:txBody>
      </p:sp>
      <p:sp>
        <p:nvSpPr>
          <p:cNvPr id="28" name="Content Placeholder 17">
            <a:extLst>
              <a:ext uri="{FF2B5EF4-FFF2-40B4-BE49-F238E27FC236}">
                <a16:creationId xmlns:a16="http://schemas.microsoft.com/office/drawing/2014/main" id="{ED739E56-119F-204C-B5DA-36F556FECBAF}"/>
              </a:ext>
            </a:extLst>
          </p:cNvPr>
          <p:cNvSpPr txBox="1"/>
          <p:nvPr/>
        </p:nvSpPr>
        <p:spPr>
          <a:xfrm>
            <a:off x="6353542" y="1566127"/>
            <a:ext cx="4733558" cy="2952918"/>
          </a:xfrm>
          <a:prstGeom prst="rect">
            <a:avLst/>
          </a:prstGeom>
        </p:spPr>
        <p:txBody>
          <a:bodyPr vert="horz" lIns="91440" tIns="45720" rIns="91440" bIns="45720" rtlCol="0">
            <a:noAutofit/>
          </a:bodyPr>
          <a:lstStyle>
            <a:defPPr>
              <a:defRPr lang="en-US"/>
            </a:defPPr>
            <a:lvl1pPr marL="122764" indent="-122764" algn="l" defTabSz="914377" rtl="0" eaLnBrk="1" latinLnBrk="0" hangingPunct="1">
              <a:lnSpc>
                <a:spcPct val="100000"/>
              </a:lnSpc>
              <a:spcBef>
                <a:spcPts val="400"/>
              </a:spcBef>
              <a:spcAft>
                <a:spcPts val="800"/>
              </a:spcAft>
              <a:buClr>
                <a:schemeClr val="accent1"/>
              </a:buClr>
              <a:buFont typeface="Arial" panose="020B0604020202020204" pitchFamily="34" charset="0"/>
              <a:buChar char="•"/>
              <a:defRPr sz="1900" b="0" i="0" kern="1200">
                <a:solidFill>
                  <a:schemeClr val="accent1"/>
                </a:solidFill>
                <a:latin typeface="+mn-lt"/>
                <a:ea typeface="+mn-ea"/>
                <a:cs typeface="Arial" panose="020B0604020202020204" pitchFamily="34" charset="0"/>
              </a:defRPr>
            </a:lvl1pPr>
            <a:lvl2pPr marL="268811" indent="-110064" algn="l" defTabSz="914377" rtl="0" eaLnBrk="1" latinLnBrk="0" hangingPunct="1">
              <a:lnSpc>
                <a:spcPct val="100000"/>
              </a:lnSpc>
              <a:spcBef>
                <a:spcPct val="0"/>
              </a:spcBef>
              <a:spcAft>
                <a:spcPts val="800"/>
              </a:spcAft>
              <a:buClr>
                <a:schemeClr val="accent1"/>
              </a:buClr>
              <a:buFont typeface="System Font Regular"/>
              <a:buChar char="-"/>
              <a:defRPr sz="1900" b="0" i="0" kern="1200">
                <a:solidFill>
                  <a:schemeClr val="accent1"/>
                </a:solidFill>
                <a:latin typeface="+mn-lt"/>
                <a:ea typeface="+mn-ea"/>
                <a:cs typeface="Arial" panose="020B0604020202020204" pitchFamily="34" charset="0"/>
              </a:defRPr>
            </a:lvl2pPr>
            <a:lvl3pPr marL="408507" indent="-118530" algn="l" defTabSz="914377" rtl="0" eaLnBrk="1" latinLnBrk="0" hangingPunct="1">
              <a:lnSpc>
                <a:spcPct val="100000"/>
              </a:lnSpc>
              <a:spcBef>
                <a:spcPct val="0"/>
              </a:spcBef>
              <a:spcAft>
                <a:spcPts val="800"/>
              </a:spcAft>
              <a:buClr>
                <a:schemeClr val="accent1"/>
              </a:buClr>
              <a:buFont typeface="Arial" panose="020B0604020202020204" pitchFamily="34" charset="0"/>
              <a:buChar char="•"/>
              <a:defRPr sz="1600" b="0" i="0" kern="1200">
                <a:solidFill>
                  <a:schemeClr val="accent1"/>
                </a:solidFill>
                <a:latin typeface="+mn-lt"/>
                <a:ea typeface="+mn-ea"/>
                <a:cs typeface="Arial" panose="020B0604020202020204" pitchFamily="34" charset="0"/>
              </a:defRPr>
            </a:lvl3pPr>
            <a:lvl4pPr marL="527037" indent="-107948" algn="l" defTabSz="914377" rtl="0" eaLnBrk="1" latinLnBrk="0" hangingPunct="1">
              <a:lnSpc>
                <a:spcPct val="100000"/>
              </a:lnSpc>
              <a:spcBef>
                <a:spcPct val="0"/>
              </a:spcBef>
              <a:spcAft>
                <a:spcPts val="800"/>
              </a:spcAft>
              <a:buClr>
                <a:schemeClr val="accent1"/>
              </a:buClr>
              <a:buFont typeface="System Font Regular"/>
              <a:buChar char="-"/>
              <a:defRPr sz="1500" b="0" i="0" kern="1200">
                <a:solidFill>
                  <a:schemeClr val="accent1"/>
                </a:solidFill>
                <a:latin typeface="+mn-lt"/>
                <a:ea typeface="+mn-ea"/>
                <a:cs typeface="Arial" panose="020B0604020202020204" pitchFamily="34" charset="0"/>
              </a:defRPr>
            </a:lvl4pPr>
            <a:lvl5pPr marL="666734" indent="-118530" algn="l" defTabSz="914377" rtl="0" eaLnBrk="1" latinLnBrk="0" hangingPunct="1">
              <a:lnSpc>
                <a:spcPct val="100000"/>
              </a:lnSpc>
              <a:spcBef>
                <a:spcPct val="0"/>
              </a:spcBef>
              <a:spcAft>
                <a:spcPts val="800"/>
              </a:spcAft>
              <a:buClr>
                <a:schemeClr val="accent1"/>
              </a:buClr>
              <a:buFont typeface="Arial" panose="020B0604020202020204" pitchFamily="34" charset="0"/>
              <a:buChar char="•"/>
              <a:defRPr sz="1400" b="0" i="0" kern="1200">
                <a:solidFill>
                  <a:schemeClr val="accent1"/>
                </a:solidFill>
                <a:latin typeface="+mn-lt"/>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defTabSz="914377">
              <a:lnSpc>
                <a:spcPct val="100000"/>
              </a:lnSpc>
              <a:spcBef>
                <a:spcPts val="400"/>
              </a:spcBef>
              <a:spcAft>
                <a:spcPts val="800"/>
              </a:spcAft>
              <a:buFont typeface="Arial" panose="020B0604020202020204" pitchFamily="34" charset="0"/>
              <a:buNone/>
              <a:defRPr kumimoji="0" sz="1900" b="0" i="0" kern="1200" normalizeH="0" noProof="0">
                <a:solidFill>
                  <a:srgbClr val="002477"/>
                </a:solidFill>
                <a:uLnTx/>
                <a:uFillTx/>
                <a:latin typeface="+mn-lt"/>
                <a:ea typeface="+mn-ea"/>
                <a:cs typeface="Arial" panose="020B0604020202020204" pitchFamily="34" charset="0"/>
              </a:defRPr>
            </a:pPr>
            <a:r>
              <a:rPr kumimoji="0" lang="en-US" sz="1900" b="1" i="0" kern="1200" normalizeH="0" noProof="0">
                <a:solidFill>
                  <a:srgbClr val="002477"/>
                </a:solidFill>
                <a:uLnTx/>
                <a:uFillTx/>
                <a:latin typeface="+mn-lt"/>
                <a:ea typeface="+mn-ea"/>
                <a:cs typeface="Arial" panose="020B0604020202020204" pitchFamily="34" charset="0"/>
              </a:rPr>
              <a:t>Coinsurance:</a:t>
            </a:r>
            <a:br>
              <a:rPr kumimoji="0" lang="en-US" sz="1900" b="1" i="0" kern="1200" normalizeH="0" noProof="0">
                <a:solidFill>
                  <a:srgbClr val="002477"/>
                </a:solidFill>
                <a:uLnTx/>
                <a:uFillTx/>
                <a:latin typeface="+mn-lt"/>
                <a:ea typeface="+mn-ea"/>
                <a:cs typeface="Arial" panose="020B0604020202020204" pitchFamily="34" charset="0"/>
              </a:rPr>
            </a:br>
            <a:r>
              <a:rPr kumimoji="0" lang="en-US" sz="1900" b="0" i="0" kern="1200" normalizeH="0" noProof="0">
                <a:solidFill>
                  <a:srgbClr val="002477"/>
                </a:solidFill>
                <a:uLnTx/>
                <a:uFillTx/>
                <a:latin typeface="+mn-lt"/>
                <a:ea typeface="+mn-ea"/>
                <a:cs typeface="Arial" panose="020B0604020202020204" pitchFamily="34" charset="0"/>
              </a:rPr>
              <a:t>The percentage you pay as your share of a covered health care service</a:t>
            </a:r>
          </a:p>
          <a:p>
            <a:pPr marL="0" indent="0" algn="l" defTabSz="914377">
              <a:lnSpc>
                <a:spcPct val="100000"/>
              </a:lnSpc>
              <a:spcBef>
                <a:spcPts val="400"/>
              </a:spcBef>
              <a:spcAft>
                <a:spcPts val="800"/>
              </a:spcAft>
              <a:buFont typeface="Arial" panose="020B0604020202020204" pitchFamily="34" charset="0"/>
              <a:buNone/>
              <a:defRPr kumimoji="0" sz="1900" b="0" i="0" kern="1200" normalizeH="0" noProof="0">
                <a:solidFill>
                  <a:srgbClr val="002477"/>
                </a:solidFill>
                <a:uLnTx/>
                <a:uFillTx/>
                <a:latin typeface="+mn-lt"/>
                <a:ea typeface="+mn-ea"/>
                <a:cs typeface="Arial" panose="020B0604020202020204" pitchFamily="34" charset="0"/>
              </a:defRPr>
            </a:pPr>
            <a:r>
              <a:rPr kumimoji="0" lang="en-US" sz="1900" b="1" i="0" kern="1200" normalizeH="0" noProof="0">
                <a:solidFill>
                  <a:srgbClr val="002477"/>
                </a:solidFill>
                <a:uLnTx/>
                <a:uFillTx/>
                <a:latin typeface="+mn-lt"/>
                <a:ea typeface="+mn-ea"/>
                <a:cs typeface="Arial" panose="020B0604020202020204" pitchFamily="34" charset="0"/>
              </a:rPr>
              <a:t>Out-of-pocket limit:</a:t>
            </a:r>
            <a:br>
              <a:rPr kumimoji="0" lang="en-US" sz="1900" b="1" i="0" kern="1200" normalizeH="0" noProof="0">
                <a:solidFill>
                  <a:srgbClr val="002477"/>
                </a:solidFill>
                <a:uLnTx/>
                <a:uFillTx/>
                <a:latin typeface="+mn-lt"/>
                <a:ea typeface="+mn-ea"/>
                <a:cs typeface="Arial" panose="020B0604020202020204" pitchFamily="34" charset="0"/>
              </a:rPr>
            </a:br>
            <a:r>
              <a:rPr kumimoji="0" lang="en-US" sz="1900" b="0" i="0" kern="1200" normalizeH="0" noProof="0">
                <a:solidFill>
                  <a:srgbClr val="002477"/>
                </a:solidFill>
                <a:uLnTx/>
                <a:uFillTx/>
                <a:latin typeface="+mn-lt"/>
                <a:ea typeface="+mn-ea"/>
                <a:cs typeface="Arial" panose="020B0604020202020204" pitchFamily="34" charset="0"/>
              </a:rPr>
              <a:t>The most you could pay during a coverage period (usually 1 year) for your cost share of covered services. After you meet this limit, the plan will usually pay 100% of the allowed amount</a:t>
            </a:r>
          </a:p>
        </p:txBody>
      </p:sp>
      <p:pic>
        <p:nvPicPr>
          <p:cNvPr id="8" name="Picture 7">
            <a:extLst>
              <a:ext uri="{FF2B5EF4-FFF2-40B4-BE49-F238E27FC236}">
                <a16:creationId xmlns:a16="http://schemas.microsoft.com/office/drawing/2014/main" id="{77AC969E-D0B2-4857-B98D-B9EBC6E1CB42}"/>
              </a:ext>
            </a:extLst>
          </p:cNvPr>
          <p:cNvPicPr>
            <a:picLocks noChangeAspect="1"/>
          </p:cNvPicPr>
          <p:nvPr/>
        </p:nvPicPr>
        <p:blipFill>
          <a:blip r:embed="rId3"/>
          <a:srcRect r="48380"/>
          <a:stretch>
            <a:fillRect/>
          </a:stretch>
        </p:blipFill>
        <p:spPr>
          <a:xfrm>
            <a:off x="421328" y="4009835"/>
            <a:ext cx="5556290" cy="2069977"/>
          </a:xfrm>
          <a:prstGeom prst="rect">
            <a:avLst/>
          </a:prstGeom>
        </p:spPr>
      </p:pic>
      <p:sp>
        <p:nvSpPr>
          <p:cNvPr id="3" name="TextBox 2">
            <a:extLst>
              <a:ext uri="{FF2B5EF4-FFF2-40B4-BE49-F238E27FC236}">
                <a16:creationId xmlns:a16="http://schemas.microsoft.com/office/drawing/2014/main" id="{BA83A877-8137-44DA-BEAE-6FC94CB92D7B}"/>
              </a:ext>
            </a:extLst>
          </p:cNvPr>
          <p:cNvSpPr txBox="1"/>
          <p:nvPr/>
        </p:nvSpPr>
        <p:spPr>
          <a:xfrm>
            <a:off x="6353542" y="4668625"/>
            <a:ext cx="5117462" cy="124649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gn="l" defTabSz="914377">
              <a:buNone/>
              <a:defRPr kumimoji="0" sz="1800" b="0" i="0" normalizeH="0" noProof="0">
                <a:uLnTx/>
                <a:uFillTx/>
                <a:latin typeface="+mn-lt"/>
                <a:ea typeface="+mn-ea"/>
                <a:cs typeface="+mn-cs"/>
              </a:defRPr>
            </a:pPr>
            <a:r>
              <a:rPr kumimoji="0" lang="en-US" sz="2800" b="1" i="0" normalizeH="0" noProof="0">
                <a:solidFill>
                  <a:srgbClr val="0069C2"/>
                </a:solidFill>
                <a:uLnTx/>
                <a:uFillTx/>
                <a:ea typeface="Batang" panose="020B0503020000020004" pitchFamily="18" charset="-127"/>
              </a:rPr>
              <a:t>justplainclear.com</a:t>
            </a:r>
          </a:p>
          <a:p>
            <a:pPr marL="0" algn="l" defTabSz="914377">
              <a:buNone/>
              <a:defRPr kumimoji="0" sz="1800" b="0" i="0" normalizeH="0" noProof="0">
                <a:uLnTx/>
                <a:uFillTx/>
                <a:latin typeface="+mn-lt"/>
                <a:ea typeface="+mn-ea"/>
                <a:cs typeface="+mn-cs"/>
              </a:defRPr>
            </a:pPr>
            <a:endParaRPr lang="en-US" sz="1100" b="1">
              <a:solidFill>
                <a:srgbClr val="0070C0"/>
              </a:solidFill>
            </a:endParaRPr>
          </a:p>
          <a:p>
            <a:pPr marL="0" algn="l" defTabSz="914377">
              <a:buNone/>
              <a:defRPr kumimoji="0" sz="1800" b="0" i="0" normalizeH="0" noProof="0">
                <a:uLnTx/>
                <a:uFillTx/>
                <a:latin typeface="+mn-lt"/>
                <a:ea typeface="+mn-ea"/>
                <a:cs typeface="+mn-cs"/>
              </a:defRPr>
            </a:pPr>
            <a:r>
              <a:rPr kumimoji="0" lang="en-US" sz="1800" b="1" i="0" normalizeH="0" noProof="0">
                <a:uLnTx/>
                <a:uFillTx/>
                <a:latin typeface="+mn-lt"/>
                <a:ea typeface="+mn-ea"/>
                <a:cs typeface="+mn-cs"/>
              </a:rPr>
              <a:t>For thousands of health care terms </a:t>
            </a:r>
          </a:p>
          <a:p>
            <a:pPr marL="0" algn="l" defTabSz="914377">
              <a:buNone/>
              <a:defRPr kumimoji="0" sz="1800" b="0" i="0" normalizeH="0" noProof="0">
                <a:uLnTx/>
                <a:uFillTx/>
                <a:latin typeface="+mn-lt"/>
                <a:ea typeface="+mn-ea"/>
                <a:cs typeface="+mn-cs"/>
              </a:defRPr>
            </a:pPr>
            <a:r>
              <a:rPr kumimoji="0" lang="en-US" sz="1800" b="1" i="0" normalizeH="0" noProof="0">
                <a:uLnTx/>
                <a:uFillTx/>
                <a:latin typeface="+mn-lt"/>
                <a:ea typeface="+mn-ea"/>
                <a:cs typeface="+mn-cs"/>
              </a:rPr>
              <a:t>defined simply and clearly, this is your site.</a:t>
            </a:r>
          </a:p>
        </p:txBody>
      </p:sp>
      <p:sp>
        <p:nvSpPr>
          <p:cNvPr id="9" name="Rectangle 8">
            <a:extLst>
              <a:ext uri="{FF2B5EF4-FFF2-40B4-BE49-F238E27FC236}">
                <a16:creationId xmlns:a16="http://schemas.microsoft.com/office/drawing/2014/main" id="{16E0DC7A-59A8-480C-A890-49ABDF3D8E5C}"/>
              </a:ext>
            </a:extLst>
          </p:cNvPr>
          <p:cNvSpPr/>
          <p:nvPr/>
        </p:nvSpPr>
        <p:spPr>
          <a:xfrm>
            <a:off x="4011727" y="6335420"/>
            <a:ext cx="859531" cy="215444"/>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gn="l" defTabSz="914377">
              <a:buNone/>
              <a:defRPr kumimoji="0" sz="1800" b="0" i="0" normalizeH="0" noProof="0">
                <a:uLnTx/>
                <a:uFillTx/>
                <a:latin typeface="+mn-lt"/>
                <a:ea typeface="+mn-ea"/>
                <a:cs typeface="+mn-cs"/>
              </a:defRPr>
            </a:pPr>
            <a:r>
              <a:rPr kumimoji="0" lang="en-US" sz="800" b="0" i="0" normalizeH="0" noProof="0">
                <a:solidFill>
                  <a:schemeClr val="tx2"/>
                </a:solidFill>
                <a:uLnTx/>
                <a:uFillTx/>
                <a:latin typeface="Arial" panose="020B0604020202020204" pitchFamily="34" charset="0"/>
                <a:cs typeface="Arial" panose="020B0604020202020204" pitchFamily="34" charset="0"/>
              </a:rPr>
              <a:t> </a:t>
            </a:r>
            <a:r>
              <a:rPr kumimoji="0" lang="en-US" sz="800" b="0" i="0" u="none" strike="noStrike" kern="1200" cap="none" spc="0" normalizeH="0" baseline="0" noProof="0">
                <a:ln>
                  <a:noFill/>
                </a:ln>
                <a:solidFill>
                  <a:schemeClr val="tx2"/>
                </a:solidFill>
                <a:effectLst/>
                <a:uLnTx/>
                <a:uFillTx/>
                <a:latin typeface="Arial" panose="020B0604020202020204" pitchFamily="34" charset="0"/>
                <a:ea typeface="+mn-ea"/>
                <a:cs typeface="Arial" panose="020B0604020202020204" pitchFamily="34" charset="0"/>
              </a:rPr>
              <a:t>EI20409450.1</a:t>
            </a:r>
            <a:endParaRPr lang="en-US" sz="800"/>
          </a:p>
        </p:txBody>
      </p:sp>
    </p:spTree>
    <p:extLst>
      <p:ext uri="{BB962C8B-B14F-4D97-AF65-F5344CB8AC3E}">
        <p14:creationId xmlns:p14="http://schemas.microsoft.com/office/powerpoint/2010/main" val="2181858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marR="0" lvl="0" indent="0" algn="l" defTabSz="914377" fontAlgn="auto">
              <a:lnSpc>
                <a:spcPct val="100000"/>
              </a:lnSpc>
              <a:spcBef>
                <a:spcPct val="0"/>
              </a:spcBef>
              <a:spcAft>
                <a:spcPct val="0"/>
              </a:spcAft>
              <a:buSzTx/>
              <a:buNone/>
              <a:defRPr kumimoji="0" sz="3200" b="1" i="0" u="none" strike="noStrike" kern="1200" cap="none" spc="0" normalizeH="0" baseline="0" noProof="0">
                <a:ln w="9525" cap="flat" cmpd="sng" algn="ctr">
                  <a:noFill/>
                  <a:prstDash val="solid"/>
                  <a:round/>
                  <a:headEnd type="none" w="med" len="med"/>
                  <a:tailEnd type="none" w="med" len="med"/>
                </a:ln>
                <a:solidFill>
                  <a:srgbClr val="002477"/>
                </a:solidFill>
                <a:uLnTx/>
                <a:uFillTx/>
                <a:latin typeface="+mj-lt"/>
                <a:ea typeface="+mj-ea"/>
                <a:cs typeface="+mj-cs"/>
                <a:sym typeface="Wingdings" charset="2"/>
              </a:defRPr>
            </a:pPr>
            <a:r>
              <a:rPr kumimoji="0" lang="en-US" sz="3200" b="1" i="0" u="none" strike="noStrike" kern="1200" cap="none" spc="0" normalizeH="0" baseline="0" noProof="0">
                <a:ln w="9525" cap="flat" cmpd="sng" algn="ctr">
                  <a:noFill/>
                  <a:prstDash val="solid"/>
                  <a:round/>
                  <a:headEnd type="none" w="med" len="med"/>
                  <a:tailEnd type="none" w="med" len="med"/>
                </a:ln>
                <a:solidFill>
                  <a:srgbClr val="002477"/>
                </a:solidFill>
                <a:uLnTx/>
                <a:uFillTx/>
                <a:latin typeface="+mj-lt"/>
                <a:ea typeface="+mj-ea"/>
                <a:cs typeface="+mj-cs"/>
                <a:sym typeface="Wingdings" charset="2"/>
              </a:rPr>
              <a:t>Talk to an Advocate</a:t>
            </a:r>
          </a:p>
        </p:txBody>
      </p:sp>
      <p:sp>
        <p:nvSpPr>
          <p:cNvPr id="10" name="Slide Number Placeholder 5">
            <a:extLst>
              <a:ext uri="{FF2B5EF4-FFF2-40B4-BE49-F238E27FC236}">
                <a16:creationId xmlns:a16="http://schemas.microsoft.com/office/drawing/2014/main" id="{2827C31B-3746-7C4F-9E41-5A5F9FA673E4}"/>
              </a:ext>
            </a:extLst>
          </p:cNvPr>
          <p:cNvSpPr>
            <a:spLocks noGrp="1"/>
          </p:cNvSpPr>
          <p:nvPr>
            <p:ph type="sldNum" sz="quarter" idx="12"/>
          </p:nvPr>
        </p:nvSpPr>
        <p:spPr/>
        <p:txBody>
          <a:bodyPr/>
          <a:lstStyle/>
          <a:p>
            <a:pPr marL="0" algn="r" defTabSz="914377">
              <a:buNone/>
              <a:defRPr kumimoji="0" sz="1067" b="0" i="0" kern="1200" normalizeH="0" noProof="0">
                <a:solidFill>
                  <a:srgbClr val="002477"/>
                </a:solidFill>
                <a:uLnTx/>
                <a:uFillTx/>
                <a:latin typeface="Arial" panose="020B0604020202020204" pitchFamily="34" charset="0"/>
                <a:ea typeface="+mn-ea"/>
                <a:cs typeface="Arial" panose="020B0604020202020204" pitchFamily="34" charset="0"/>
              </a:defRPr>
            </a:pPr>
            <a:fld id="{66DE20E4-D496-034F-914D-F7F15B93E95B}" type="slidenum">
              <a:rPr kumimoji="0" lang="en-US" sz="1067" b="0" i="0" kern="1200" normalizeH="0" noProof="0" smtClean="0">
                <a:solidFill>
                  <a:schemeClr val="accent1"/>
                </a:solidFill>
                <a:uLnTx/>
                <a:uFillTx/>
                <a:latin typeface="Arial" panose="020B0604020202020204" pitchFamily="34" charset="0"/>
                <a:ea typeface="+mn-ea"/>
                <a:cs typeface="Arial" panose="020B0604020202020204" pitchFamily="34" charset="0"/>
              </a:rPr>
              <a:t>30</a:t>
            </a:fld>
            <a:endParaRPr lang="en-US">
              <a:solidFill>
                <a:schemeClr val="accent1"/>
              </a:solidFill>
            </a:endParaRPr>
          </a:p>
        </p:txBody>
      </p:sp>
      <p:sp>
        <p:nvSpPr>
          <p:cNvPr id="4" name="Text Placeholder 3">
            <a:extLst>
              <a:ext uri="{FF2B5EF4-FFF2-40B4-BE49-F238E27FC236}">
                <a16:creationId xmlns:a16="http://schemas.microsoft.com/office/drawing/2014/main" id="{E7AE2DD0-B8D3-42E2-BDDD-D2FF90308344}"/>
              </a:ext>
            </a:extLst>
          </p:cNvPr>
          <p:cNvSpPr>
            <a:spLocks noGrp="1"/>
          </p:cNvSpPr>
          <p:nvPr>
            <p:ph type="body" sz="quarter" idx="13"/>
          </p:nvPr>
        </p:nvSpPr>
        <p:spPr/>
        <p:txBody>
          <a:bodyPr/>
          <a:lstStyle/>
          <a:p>
            <a:pPr marL="0" marR="0" lvl="0" indent="0" algn="l" defTabSz="914377" fontAlgn="auto">
              <a:lnSpc>
                <a:spcPct val="100000"/>
              </a:lnSpc>
              <a:spcBef>
                <a:spcPts val="400"/>
              </a:spcBef>
              <a:spcAft>
                <a:spcPts val="800"/>
              </a:spcAft>
              <a:buSzTx/>
              <a:buNone/>
              <a:defRPr kumimoji="0" sz="933" b="0" i="0" u="none" strike="noStrike" kern="1200" cap="none" spc="0" normalizeH="0" baseline="0" noProof="0">
                <a:ln w="9525" cap="flat" cmpd="sng" algn="ctr">
                  <a:noFill/>
                  <a:prstDash val="solid"/>
                  <a:round/>
                  <a:headEnd type="none" w="med" len="med"/>
                  <a:tailEnd type="none" w="med" len="med"/>
                </a:ln>
                <a:solidFill>
                  <a:srgbClr val="595959"/>
                </a:solidFill>
                <a:uLnTx/>
                <a:uFillTx/>
                <a:latin typeface="+mn-lt"/>
                <a:ea typeface="+mn-ea"/>
                <a:cs typeface="Arial" panose="020B0604020202020204" pitchFamily="34" charset="0"/>
                <a:sym typeface="Wingdings" charset="2"/>
              </a:defRPr>
            </a:pPr>
            <a:r>
              <a:rPr kumimoji="0" lang="en-US" sz="930" b="1" i="0" u="none" strike="noStrike" kern="1200" cap="none" spc="0" normalizeH="0" baseline="0" noProof="0">
                <a:ln w="9525" cap="flat" cmpd="sng" algn="ctr">
                  <a:noFill/>
                  <a:prstDash val="solid"/>
                  <a:round/>
                  <a:headEnd type="none" w="med" len="med"/>
                  <a:tailEnd type="none" w="med" len="med"/>
                </a:ln>
                <a:solidFill>
                  <a:schemeClr val="tx2"/>
                </a:solidFill>
                <a:uLnTx/>
                <a:uFillTx/>
                <a:cs typeface="Arial" panose="020B0604020202020204" pitchFamily="34" charset="0"/>
              </a:rPr>
              <a:t>Advocate4Me® should not be used for emergency or urgent care needs. In an emergency, call 911 or go to the nearest emergency room. </a:t>
            </a:r>
            <a:r>
              <a:rPr kumimoji="0" lang="en-US" sz="930" b="0" i="0" u="none" strike="noStrike" kern="1200" cap="none" spc="0" normalizeH="0" baseline="0" noProof="0">
                <a:ln w="9525" cap="flat" cmpd="sng" algn="ctr">
                  <a:noFill/>
                  <a:prstDash val="solid"/>
                  <a:round/>
                  <a:headEnd type="none" w="med" len="med"/>
                  <a:tailEnd type="none" w="med" len="med"/>
                </a:ln>
                <a:solidFill>
                  <a:schemeClr val="tx2"/>
                </a:solidFill>
                <a:uLnTx/>
                <a:uFillTx/>
                <a:cs typeface="Arial" panose="020B0604020202020204" pitchFamily="34" charset="0"/>
              </a:rPr>
              <a:t>The information provided through the program is for informational purposes only and provided as part of your health plan. Wellness nurses, coaches and other representatives cannot diagnose problems or recommend treatment and are not a substitute for your doctor’s care. Your health information is kept confidential in accordance with the law. The program is not an insurance program and may be discontinued at any time. Additionally, if there is any difference between this information and your coverage documents (Summary Plan Description, Schedule of Benefits, and any attached Riders and/or Amendments) your coverage documents govern.</a:t>
            </a:r>
          </a:p>
        </p:txBody>
      </p:sp>
      <p:sp>
        <p:nvSpPr>
          <p:cNvPr id="25" name="Text Placeholder 4">
            <a:extLst>
              <a:ext uri="{FF2B5EF4-FFF2-40B4-BE49-F238E27FC236}">
                <a16:creationId xmlns:a16="http://schemas.microsoft.com/office/drawing/2014/main" id="{290DC41C-CDD1-7E4B-8C3C-0846541F2AB7}"/>
              </a:ext>
            </a:extLst>
          </p:cNvPr>
          <p:cNvSpPr txBox="1"/>
          <p:nvPr/>
        </p:nvSpPr>
        <p:spPr>
          <a:xfrm>
            <a:off x="1564934" y="3261795"/>
            <a:ext cx="2463056" cy="1513235"/>
          </a:xfrm>
          <a:prstGeom prst="rect">
            <a:avLst/>
          </a:prstGeom>
        </p:spPr>
        <p:txBody>
          <a:bodyPr vert="horz" wrap="square" lIns="91440" tIns="45720" rIns="91440" bIns="45720" rtlCol="0">
            <a:noAutofit/>
          </a:bodyPr>
          <a:lstStyle>
            <a:defPPr>
              <a:defRPr lang="en-US"/>
            </a:defPPr>
            <a:lvl1pPr marL="152396" indent="-152396" algn="l" defTabSz="914377" rtl="0" eaLnBrk="1" latinLnBrk="0" hangingPunct="1">
              <a:lnSpc>
                <a:spcPct val="100000"/>
              </a:lnSpc>
              <a:spcBef>
                <a:spcPts val="400"/>
              </a:spcBef>
              <a:spcAft>
                <a:spcPts val="800"/>
              </a:spcAft>
              <a:buClr>
                <a:schemeClr val="accent1"/>
              </a:buClr>
              <a:buFont typeface="Arial" panose="020B0604020202020204" pitchFamily="34" charset="0"/>
              <a:buChar char="•"/>
              <a:defRPr sz="1900" b="0" i="0" kern="1200">
                <a:solidFill>
                  <a:schemeClr val="accent1"/>
                </a:solidFill>
                <a:latin typeface="+mn-lt"/>
                <a:ea typeface="+mn-ea"/>
                <a:cs typeface="Arial" panose="020B0604020202020204" pitchFamily="34" charset="0"/>
              </a:defRPr>
            </a:lvl1pPr>
            <a:lvl2pPr marL="289977" indent="-131230" algn="l" defTabSz="914377" rtl="0" eaLnBrk="1" latinLnBrk="0" hangingPunct="1">
              <a:lnSpc>
                <a:spcPct val="100000"/>
              </a:lnSpc>
              <a:spcBef>
                <a:spcPct val="0"/>
              </a:spcBef>
              <a:spcAft>
                <a:spcPts val="800"/>
              </a:spcAft>
              <a:buClr>
                <a:schemeClr val="accent1"/>
              </a:buClr>
              <a:buFont typeface="System Font Regular"/>
              <a:buChar char="-"/>
              <a:defRPr sz="1900" b="0" i="0" kern="1200">
                <a:solidFill>
                  <a:schemeClr val="accent1"/>
                </a:solidFill>
                <a:latin typeface="+mn-lt"/>
                <a:ea typeface="+mn-ea"/>
                <a:cs typeface="Arial" panose="020B0604020202020204" pitchFamily="34" charset="0"/>
              </a:defRPr>
            </a:lvl2pPr>
            <a:lvl3pPr marL="419090" indent="-110064" algn="l" defTabSz="914377" rtl="0" eaLnBrk="1" latinLnBrk="0" hangingPunct="1">
              <a:lnSpc>
                <a:spcPct val="100000"/>
              </a:lnSpc>
              <a:spcBef>
                <a:spcPct val="0"/>
              </a:spcBef>
              <a:spcAft>
                <a:spcPts val="800"/>
              </a:spcAft>
              <a:buClr>
                <a:schemeClr val="accent1"/>
              </a:buClr>
              <a:buFont typeface="Arial" panose="020B0604020202020204" pitchFamily="34" charset="0"/>
              <a:buChar char="•"/>
              <a:defRPr sz="1600" b="0" i="0" kern="1200">
                <a:solidFill>
                  <a:schemeClr val="accent1"/>
                </a:solidFill>
                <a:latin typeface="+mn-lt"/>
                <a:ea typeface="+mn-ea"/>
                <a:cs typeface="Arial" panose="020B0604020202020204" pitchFamily="34" charset="0"/>
              </a:defRPr>
            </a:lvl3pPr>
            <a:lvl4pPr marL="539737" indent="-120648" algn="l" defTabSz="914377" rtl="0" eaLnBrk="1" latinLnBrk="0" hangingPunct="1">
              <a:lnSpc>
                <a:spcPct val="100000"/>
              </a:lnSpc>
              <a:spcBef>
                <a:spcPct val="0"/>
              </a:spcBef>
              <a:spcAft>
                <a:spcPts val="800"/>
              </a:spcAft>
              <a:buClr>
                <a:schemeClr val="accent1"/>
              </a:buClr>
              <a:buFont typeface="System Font Regular"/>
              <a:buChar char="-"/>
              <a:defRPr sz="1500" b="0" i="0" kern="1200">
                <a:solidFill>
                  <a:schemeClr val="accent1"/>
                </a:solidFill>
                <a:latin typeface="+mn-lt"/>
                <a:ea typeface="+mn-ea"/>
                <a:cs typeface="Arial" panose="020B0604020202020204" pitchFamily="34" charset="0"/>
              </a:defRPr>
            </a:lvl4pPr>
            <a:lvl5pPr marL="658268" indent="-107948" algn="l" defTabSz="914377" rtl="0" eaLnBrk="1" latinLnBrk="0" hangingPunct="1">
              <a:lnSpc>
                <a:spcPct val="100000"/>
              </a:lnSpc>
              <a:spcBef>
                <a:spcPct val="0"/>
              </a:spcBef>
              <a:spcAft>
                <a:spcPts val="800"/>
              </a:spcAft>
              <a:buClr>
                <a:schemeClr val="accent1"/>
              </a:buClr>
              <a:buFont typeface="Arial" panose="020B0604020202020204" pitchFamily="34" charset="0"/>
              <a:buChar char="•"/>
              <a:defRPr sz="1400" b="0" i="0" kern="1200">
                <a:solidFill>
                  <a:schemeClr val="accent1"/>
                </a:solidFill>
                <a:latin typeface="+mn-lt"/>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52396" indent="-152396" algn="l" defTabSz="914377">
              <a:lnSpc>
                <a:spcPct val="100000"/>
              </a:lnSpc>
              <a:spcBef>
                <a:spcPts val="400"/>
              </a:spcBef>
              <a:spcAft>
                <a:spcPts val="800"/>
              </a:spcAft>
              <a:buChar char="•"/>
              <a:defRPr kumimoji="0" sz="1900" b="0" i="0" kern="1200" normalizeH="0" noProof="0">
                <a:solidFill>
                  <a:srgbClr val="002477"/>
                </a:solidFill>
                <a:uLnTx/>
                <a:uFillTx/>
                <a:latin typeface="+mn-lt"/>
                <a:ea typeface="+mn-ea"/>
                <a:cs typeface="Arial" panose="020B0604020202020204" pitchFamily="34" charset="0"/>
              </a:defRPr>
            </a:pPr>
            <a:r>
              <a:rPr kumimoji="0" lang="en-US" sz="1900" b="0" i="0" kern="1200" normalizeH="0" noProof="0">
                <a:solidFill>
                  <a:srgbClr val="002477"/>
                </a:solidFill>
                <a:uLnTx/>
                <a:uFillTx/>
                <a:latin typeface="+mn-lt"/>
                <a:ea typeface="+mn-ea"/>
                <a:cs typeface="Arial" panose="020B0604020202020204" pitchFamily="34" charset="0"/>
              </a:rPr>
              <a:t>Understand your benefits and claims</a:t>
            </a:r>
          </a:p>
          <a:p>
            <a:pPr marL="152396" indent="-152396" algn="l" defTabSz="914377">
              <a:lnSpc>
                <a:spcPct val="100000"/>
              </a:lnSpc>
              <a:spcBef>
                <a:spcPts val="400"/>
              </a:spcBef>
              <a:spcAft>
                <a:spcPts val="800"/>
              </a:spcAft>
              <a:buChar char="•"/>
              <a:defRPr kumimoji="0" sz="1900" b="0" i="0" kern="1200" normalizeH="0" noProof="0">
                <a:solidFill>
                  <a:srgbClr val="002477"/>
                </a:solidFill>
                <a:uLnTx/>
                <a:uFillTx/>
                <a:latin typeface="+mn-lt"/>
                <a:ea typeface="+mn-ea"/>
                <a:cs typeface="Arial" panose="020B0604020202020204" pitchFamily="34" charset="0"/>
              </a:defRPr>
            </a:pPr>
            <a:r>
              <a:rPr kumimoji="0" lang="en-US" sz="1900" b="0" i="0" kern="1200" normalizeH="0" noProof="0">
                <a:solidFill>
                  <a:srgbClr val="002477"/>
                </a:solidFill>
                <a:uLnTx/>
                <a:uFillTx/>
                <a:latin typeface="+mn-lt"/>
                <a:ea typeface="+mn-ea"/>
                <a:cs typeface="Arial" panose="020B0604020202020204" pitchFamily="34" charset="0"/>
              </a:rPr>
              <a:t>Talk through your bill or payment</a:t>
            </a:r>
          </a:p>
        </p:txBody>
      </p:sp>
      <p:sp>
        <p:nvSpPr>
          <p:cNvPr id="26" name="Text Placeholder 4">
            <a:extLst>
              <a:ext uri="{FF2B5EF4-FFF2-40B4-BE49-F238E27FC236}">
                <a16:creationId xmlns:a16="http://schemas.microsoft.com/office/drawing/2014/main" id="{B121BA2B-0BC6-1440-A6B4-F1A20BF9E42D}"/>
              </a:ext>
            </a:extLst>
          </p:cNvPr>
          <p:cNvSpPr txBox="1"/>
          <p:nvPr/>
        </p:nvSpPr>
        <p:spPr>
          <a:xfrm>
            <a:off x="4852145" y="3261795"/>
            <a:ext cx="2717697" cy="1513235"/>
          </a:xfrm>
          <a:prstGeom prst="rect">
            <a:avLst/>
          </a:prstGeom>
        </p:spPr>
        <p:txBody>
          <a:bodyPr vert="horz" wrap="square" lIns="91440" tIns="45720" rIns="91440" bIns="45720" rtlCol="0">
            <a:noAutofit/>
          </a:bodyPr>
          <a:lstStyle>
            <a:defPPr>
              <a:defRPr lang="en-US"/>
            </a:defPPr>
            <a:lvl1pPr marL="152396" indent="-152396" algn="l" defTabSz="914377" rtl="0" eaLnBrk="1" latinLnBrk="0" hangingPunct="1">
              <a:lnSpc>
                <a:spcPct val="100000"/>
              </a:lnSpc>
              <a:spcBef>
                <a:spcPts val="400"/>
              </a:spcBef>
              <a:spcAft>
                <a:spcPts val="800"/>
              </a:spcAft>
              <a:buClr>
                <a:schemeClr val="accent1"/>
              </a:buClr>
              <a:buFont typeface="Arial" panose="020B0604020202020204" pitchFamily="34" charset="0"/>
              <a:buChar char="•"/>
              <a:defRPr sz="1900" b="0" i="0" kern="1200">
                <a:solidFill>
                  <a:schemeClr val="accent1"/>
                </a:solidFill>
                <a:latin typeface="+mn-lt"/>
                <a:ea typeface="+mn-ea"/>
                <a:cs typeface="Arial" panose="020B0604020202020204" pitchFamily="34" charset="0"/>
              </a:defRPr>
            </a:lvl1pPr>
            <a:lvl2pPr marL="289977" indent="-131230" algn="l" defTabSz="914377" rtl="0" eaLnBrk="1" latinLnBrk="0" hangingPunct="1">
              <a:lnSpc>
                <a:spcPct val="100000"/>
              </a:lnSpc>
              <a:spcBef>
                <a:spcPct val="0"/>
              </a:spcBef>
              <a:spcAft>
                <a:spcPts val="800"/>
              </a:spcAft>
              <a:buClr>
                <a:schemeClr val="accent1"/>
              </a:buClr>
              <a:buFont typeface="System Font Regular"/>
              <a:buChar char="-"/>
              <a:defRPr sz="1900" b="0" i="0" kern="1200">
                <a:solidFill>
                  <a:schemeClr val="accent1"/>
                </a:solidFill>
                <a:latin typeface="+mn-lt"/>
                <a:ea typeface="+mn-ea"/>
                <a:cs typeface="Arial" panose="020B0604020202020204" pitchFamily="34" charset="0"/>
              </a:defRPr>
            </a:lvl2pPr>
            <a:lvl3pPr marL="419090" indent="-110064" algn="l" defTabSz="914377" rtl="0" eaLnBrk="1" latinLnBrk="0" hangingPunct="1">
              <a:lnSpc>
                <a:spcPct val="100000"/>
              </a:lnSpc>
              <a:spcBef>
                <a:spcPct val="0"/>
              </a:spcBef>
              <a:spcAft>
                <a:spcPts val="800"/>
              </a:spcAft>
              <a:buClr>
                <a:schemeClr val="accent1"/>
              </a:buClr>
              <a:buFont typeface="Arial" panose="020B0604020202020204" pitchFamily="34" charset="0"/>
              <a:buChar char="•"/>
              <a:defRPr sz="1600" b="0" i="0" kern="1200">
                <a:solidFill>
                  <a:schemeClr val="accent1"/>
                </a:solidFill>
                <a:latin typeface="+mn-lt"/>
                <a:ea typeface="+mn-ea"/>
                <a:cs typeface="Arial" panose="020B0604020202020204" pitchFamily="34" charset="0"/>
              </a:defRPr>
            </a:lvl3pPr>
            <a:lvl4pPr marL="539737" indent="-120648" algn="l" defTabSz="914377" rtl="0" eaLnBrk="1" latinLnBrk="0" hangingPunct="1">
              <a:lnSpc>
                <a:spcPct val="100000"/>
              </a:lnSpc>
              <a:spcBef>
                <a:spcPct val="0"/>
              </a:spcBef>
              <a:spcAft>
                <a:spcPts val="800"/>
              </a:spcAft>
              <a:buClr>
                <a:schemeClr val="accent1"/>
              </a:buClr>
              <a:buFont typeface="System Font Regular"/>
              <a:buChar char="-"/>
              <a:defRPr sz="1500" b="0" i="0" kern="1200">
                <a:solidFill>
                  <a:schemeClr val="accent1"/>
                </a:solidFill>
                <a:latin typeface="+mn-lt"/>
                <a:ea typeface="+mn-ea"/>
                <a:cs typeface="Arial" panose="020B0604020202020204" pitchFamily="34" charset="0"/>
              </a:defRPr>
            </a:lvl4pPr>
            <a:lvl5pPr marL="658268" indent="-107948" algn="l" defTabSz="914377" rtl="0" eaLnBrk="1" latinLnBrk="0" hangingPunct="1">
              <a:lnSpc>
                <a:spcPct val="100000"/>
              </a:lnSpc>
              <a:spcBef>
                <a:spcPct val="0"/>
              </a:spcBef>
              <a:spcAft>
                <a:spcPts val="800"/>
              </a:spcAft>
              <a:buClr>
                <a:schemeClr val="accent1"/>
              </a:buClr>
              <a:buFont typeface="Arial" panose="020B0604020202020204" pitchFamily="34" charset="0"/>
              <a:buChar char="•"/>
              <a:defRPr sz="1400" b="0" i="0" kern="1200">
                <a:solidFill>
                  <a:schemeClr val="accent1"/>
                </a:solidFill>
                <a:latin typeface="+mn-lt"/>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52396" indent="-152396" algn="l" defTabSz="914377">
              <a:lnSpc>
                <a:spcPct val="100000"/>
              </a:lnSpc>
              <a:spcBef>
                <a:spcPts val="400"/>
              </a:spcBef>
              <a:spcAft>
                <a:spcPts val="800"/>
              </a:spcAft>
              <a:buChar char="•"/>
              <a:defRPr kumimoji="0" sz="1900" b="0" i="0" kern="1200" normalizeH="0" noProof="0">
                <a:solidFill>
                  <a:srgbClr val="002477"/>
                </a:solidFill>
                <a:uLnTx/>
                <a:uFillTx/>
                <a:latin typeface="+mn-lt"/>
                <a:ea typeface="+mn-ea"/>
                <a:cs typeface="Arial" panose="020B0604020202020204" pitchFamily="34" charset="0"/>
              </a:defRPr>
            </a:pPr>
            <a:r>
              <a:rPr kumimoji="0" lang="en-US" sz="1900" b="0" i="0" kern="1200" normalizeH="0" noProof="0">
                <a:solidFill>
                  <a:srgbClr val="002477"/>
                </a:solidFill>
                <a:uLnTx/>
                <a:uFillTx/>
                <a:latin typeface="+mn-lt"/>
                <a:ea typeface="+mn-ea"/>
                <a:cs typeface="Arial" panose="020B0604020202020204" pitchFamily="34" charset="0"/>
              </a:rPr>
              <a:t>Find and compare care and cost options</a:t>
            </a:r>
          </a:p>
          <a:p>
            <a:pPr marL="152396" indent="-152396" algn="l" defTabSz="914377">
              <a:lnSpc>
                <a:spcPct val="100000"/>
              </a:lnSpc>
              <a:spcBef>
                <a:spcPts val="400"/>
              </a:spcBef>
              <a:spcAft>
                <a:spcPts val="800"/>
              </a:spcAft>
              <a:buChar char="•"/>
              <a:defRPr kumimoji="0" sz="1900" b="0" i="0" kern="1200" normalizeH="0" noProof="0">
                <a:solidFill>
                  <a:srgbClr val="002477"/>
                </a:solidFill>
                <a:uLnTx/>
                <a:uFillTx/>
                <a:latin typeface="+mn-lt"/>
                <a:ea typeface="+mn-ea"/>
                <a:cs typeface="Arial" panose="020B0604020202020204" pitchFamily="34" charset="0"/>
              </a:defRPr>
            </a:pPr>
            <a:r>
              <a:rPr kumimoji="0" lang="en-US" sz="1900" b="0" i="0" kern="1200" normalizeH="0" noProof="0">
                <a:solidFill>
                  <a:srgbClr val="002477"/>
                </a:solidFill>
                <a:uLnTx/>
                <a:uFillTx/>
                <a:latin typeface="+mn-lt"/>
                <a:ea typeface="+mn-ea"/>
                <a:cs typeface="Arial" panose="020B0604020202020204" pitchFamily="34" charset="0"/>
              </a:rPr>
              <a:t>Get answers to your pharmacy questions</a:t>
            </a:r>
          </a:p>
        </p:txBody>
      </p:sp>
      <p:pic>
        <p:nvPicPr>
          <p:cNvPr id="27" name="Picture 26">
            <a:extLst>
              <a:ext uri="{FF2B5EF4-FFF2-40B4-BE49-F238E27FC236}">
                <a16:creationId xmlns:a16="http://schemas.microsoft.com/office/drawing/2014/main" id="{C31B6674-7A01-604C-90CE-28EAC1F81D1E}"/>
              </a:ext>
            </a:extLst>
          </p:cNvPr>
          <p:cNvPicPr>
            <a:picLocks noChangeAspect="1"/>
          </p:cNvPicPr>
          <p:nvPr/>
        </p:nvPicPr>
        <p:blipFill>
          <a:blip r:embed="rId3"/>
          <a:stretch>
            <a:fillRect/>
          </a:stretch>
        </p:blipFill>
        <p:spPr>
          <a:xfrm>
            <a:off x="1648267" y="1956140"/>
            <a:ext cx="1070162" cy="1070162"/>
          </a:xfrm>
          <a:prstGeom prst="rect">
            <a:avLst/>
          </a:prstGeom>
        </p:spPr>
      </p:pic>
      <p:pic>
        <p:nvPicPr>
          <p:cNvPr id="28" name="Picture 27">
            <a:extLst>
              <a:ext uri="{FF2B5EF4-FFF2-40B4-BE49-F238E27FC236}">
                <a16:creationId xmlns:a16="http://schemas.microsoft.com/office/drawing/2014/main" id="{45B3256A-8585-1747-B9FD-862CE368F530}"/>
              </a:ext>
            </a:extLst>
          </p:cNvPr>
          <p:cNvPicPr>
            <a:picLocks noChangeAspect="1"/>
          </p:cNvPicPr>
          <p:nvPr/>
        </p:nvPicPr>
        <p:blipFill>
          <a:blip r:embed="rId4"/>
          <a:stretch>
            <a:fillRect/>
          </a:stretch>
        </p:blipFill>
        <p:spPr>
          <a:xfrm>
            <a:off x="4910396" y="1956139"/>
            <a:ext cx="1070160" cy="1070160"/>
          </a:xfrm>
          <a:prstGeom prst="rect">
            <a:avLst/>
          </a:prstGeom>
        </p:spPr>
      </p:pic>
      <p:sp>
        <p:nvSpPr>
          <p:cNvPr id="29" name="Text Placeholder 4">
            <a:extLst>
              <a:ext uri="{FF2B5EF4-FFF2-40B4-BE49-F238E27FC236}">
                <a16:creationId xmlns:a16="http://schemas.microsoft.com/office/drawing/2014/main" id="{19BCD7F5-A6D2-EA46-8149-1BACD04A6843}"/>
              </a:ext>
            </a:extLst>
          </p:cNvPr>
          <p:cNvSpPr txBox="1"/>
          <p:nvPr/>
        </p:nvSpPr>
        <p:spPr>
          <a:xfrm>
            <a:off x="8081107" y="3261795"/>
            <a:ext cx="2717697" cy="1513235"/>
          </a:xfrm>
          <a:prstGeom prst="rect">
            <a:avLst/>
          </a:prstGeom>
        </p:spPr>
        <p:txBody>
          <a:bodyPr vert="horz" wrap="square" lIns="91440" tIns="45720" rIns="91440" bIns="45720" rtlCol="0">
            <a:noAutofit/>
          </a:bodyPr>
          <a:lstStyle>
            <a:defPPr>
              <a:defRPr lang="en-US"/>
            </a:defPPr>
            <a:lvl1pPr marL="152396" indent="-152396" algn="l" defTabSz="914377" rtl="0" eaLnBrk="1" latinLnBrk="0" hangingPunct="1">
              <a:lnSpc>
                <a:spcPct val="100000"/>
              </a:lnSpc>
              <a:spcBef>
                <a:spcPts val="400"/>
              </a:spcBef>
              <a:spcAft>
                <a:spcPts val="800"/>
              </a:spcAft>
              <a:buClr>
                <a:schemeClr val="accent1"/>
              </a:buClr>
              <a:buFont typeface="Arial" panose="020B0604020202020204" pitchFamily="34" charset="0"/>
              <a:buChar char="•"/>
              <a:defRPr sz="1900" b="0" i="0" kern="1200">
                <a:solidFill>
                  <a:schemeClr val="accent1"/>
                </a:solidFill>
                <a:latin typeface="+mn-lt"/>
                <a:ea typeface="+mn-ea"/>
                <a:cs typeface="Arial" panose="020B0604020202020204" pitchFamily="34" charset="0"/>
              </a:defRPr>
            </a:lvl1pPr>
            <a:lvl2pPr marL="289977" indent="-131230" algn="l" defTabSz="914377" rtl="0" eaLnBrk="1" latinLnBrk="0" hangingPunct="1">
              <a:lnSpc>
                <a:spcPct val="100000"/>
              </a:lnSpc>
              <a:spcBef>
                <a:spcPct val="0"/>
              </a:spcBef>
              <a:spcAft>
                <a:spcPts val="800"/>
              </a:spcAft>
              <a:buClr>
                <a:schemeClr val="accent1"/>
              </a:buClr>
              <a:buFont typeface="System Font Regular"/>
              <a:buChar char="-"/>
              <a:defRPr sz="1900" b="0" i="0" kern="1200">
                <a:solidFill>
                  <a:schemeClr val="accent1"/>
                </a:solidFill>
                <a:latin typeface="+mn-lt"/>
                <a:ea typeface="+mn-ea"/>
                <a:cs typeface="Arial" panose="020B0604020202020204" pitchFamily="34" charset="0"/>
              </a:defRPr>
            </a:lvl2pPr>
            <a:lvl3pPr marL="419090" indent="-110064" algn="l" defTabSz="914377" rtl="0" eaLnBrk="1" latinLnBrk="0" hangingPunct="1">
              <a:lnSpc>
                <a:spcPct val="100000"/>
              </a:lnSpc>
              <a:spcBef>
                <a:spcPct val="0"/>
              </a:spcBef>
              <a:spcAft>
                <a:spcPts val="800"/>
              </a:spcAft>
              <a:buClr>
                <a:schemeClr val="accent1"/>
              </a:buClr>
              <a:buFont typeface="Arial" panose="020B0604020202020204" pitchFamily="34" charset="0"/>
              <a:buChar char="•"/>
              <a:defRPr sz="1600" b="0" i="0" kern="1200">
                <a:solidFill>
                  <a:schemeClr val="accent1"/>
                </a:solidFill>
                <a:latin typeface="+mn-lt"/>
                <a:ea typeface="+mn-ea"/>
                <a:cs typeface="Arial" panose="020B0604020202020204" pitchFamily="34" charset="0"/>
              </a:defRPr>
            </a:lvl3pPr>
            <a:lvl4pPr marL="539737" indent="-120648" algn="l" defTabSz="914377" rtl="0" eaLnBrk="1" latinLnBrk="0" hangingPunct="1">
              <a:lnSpc>
                <a:spcPct val="100000"/>
              </a:lnSpc>
              <a:spcBef>
                <a:spcPct val="0"/>
              </a:spcBef>
              <a:spcAft>
                <a:spcPts val="800"/>
              </a:spcAft>
              <a:buClr>
                <a:schemeClr val="accent1"/>
              </a:buClr>
              <a:buFont typeface="System Font Regular"/>
              <a:buChar char="-"/>
              <a:defRPr sz="1500" b="0" i="0" kern="1200">
                <a:solidFill>
                  <a:schemeClr val="accent1"/>
                </a:solidFill>
                <a:latin typeface="+mn-lt"/>
                <a:ea typeface="+mn-ea"/>
                <a:cs typeface="Arial" panose="020B0604020202020204" pitchFamily="34" charset="0"/>
              </a:defRPr>
            </a:lvl4pPr>
            <a:lvl5pPr marL="658268" indent="-107948" algn="l" defTabSz="914377" rtl="0" eaLnBrk="1" latinLnBrk="0" hangingPunct="1">
              <a:lnSpc>
                <a:spcPct val="100000"/>
              </a:lnSpc>
              <a:spcBef>
                <a:spcPct val="0"/>
              </a:spcBef>
              <a:spcAft>
                <a:spcPts val="800"/>
              </a:spcAft>
              <a:buClr>
                <a:schemeClr val="accent1"/>
              </a:buClr>
              <a:buFont typeface="Arial" panose="020B0604020202020204" pitchFamily="34" charset="0"/>
              <a:buChar char="•"/>
              <a:defRPr sz="1400" b="0" i="0" kern="1200">
                <a:solidFill>
                  <a:schemeClr val="accent1"/>
                </a:solidFill>
                <a:latin typeface="+mn-lt"/>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52396" indent="-152396" algn="l" defTabSz="914377">
              <a:lnSpc>
                <a:spcPct val="100000"/>
              </a:lnSpc>
              <a:spcBef>
                <a:spcPts val="400"/>
              </a:spcBef>
              <a:spcAft>
                <a:spcPts val="800"/>
              </a:spcAft>
              <a:buChar char="•"/>
              <a:defRPr kumimoji="0" sz="1900" b="0" i="0" kern="1200" normalizeH="0" noProof="0">
                <a:solidFill>
                  <a:srgbClr val="002477"/>
                </a:solidFill>
                <a:uLnTx/>
                <a:uFillTx/>
                <a:latin typeface="+mn-lt"/>
                <a:ea typeface="+mn-ea"/>
                <a:cs typeface="Arial" panose="020B0604020202020204" pitchFamily="34" charset="0"/>
              </a:defRPr>
            </a:pPr>
            <a:r>
              <a:rPr kumimoji="0" lang="en-US" sz="1900" b="0" i="0" kern="1200" normalizeH="0" noProof="0">
                <a:solidFill>
                  <a:srgbClr val="002477"/>
                </a:solidFill>
                <a:uLnTx/>
                <a:uFillTx/>
                <a:latin typeface="+mn-lt"/>
                <a:ea typeface="+mn-ea"/>
                <a:cs typeface="Arial" panose="020B0604020202020204" pitchFamily="34" charset="0"/>
              </a:rPr>
              <a:t>Maximize your </a:t>
            </a:r>
            <a:br>
              <a:rPr kumimoji="0" lang="en-US" sz="1900" b="0" i="0" kern="1200" normalizeH="0" noProof="0">
                <a:solidFill>
                  <a:srgbClr val="002477"/>
                </a:solidFill>
                <a:uLnTx/>
                <a:uFillTx/>
                <a:latin typeface="+mn-lt"/>
                <a:ea typeface="+mn-ea"/>
                <a:cs typeface="Arial" panose="020B0604020202020204" pitchFamily="34" charset="0"/>
              </a:rPr>
            </a:br>
            <a:r>
              <a:rPr kumimoji="0" lang="en-US" sz="1900" b="0" i="0" kern="1200" normalizeH="0" noProof="0">
                <a:solidFill>
                  <a:srgbClr val="002477"/>
                </a:solidFill>
                <a:uLnTx/>
                <a:uFillTx/>
                <a:latin typeface="+mn-lt"/>
                <a:ea typeface="+mn-ea"/>
                <a:cs typeface="Arial" panose="020B0604020202020204" pitchFamily="34" charset="0"/>
              </a:rPr>
              <a:t>health savings</a:t>
            </a:r>
          </a:p>
          <a:p>
            <a:pPr marL="152396" indent="-152396" algn="l" defTabSz="914377">
              <a:lnSpc>
                <a:spcPct val="100000"/>
              </a:lnSpc>
              <a:spcBef>
                <a:spcPts val="400"/>
              </a:spcBef>
              <a:spcAft>
                <a:spcPts val="800"/>
              </a:spcAft>
              <a:buChar char="•"/>
              <a:defRPr kumimoji="0" sz="1900" b="0" i="0" kern="1200" normalizeH="0" noProof="0">
                <a:solidFill>
                  <a:srgbClr val="002477"/>
                </a:solidFill>
                <a:uLnTx/>
                <a:uFillTx/>
                <a:latin typeface="+mn-lt"/>
                <a:ea typeface="+mn-ea"/>
                <a:cs typeface="Arial" panose="020B0604020202020204" pitchFamily="34" charset="0"/>
              </a:defRPr>
            </a:pPr>
            <a:r>
              <a:rPr kumimoji="0" lang="en-US" sz="1900" b="0" i="0" kern="1200" normalizeH="0" noProof="0">
                <a:solidFill>
                  <a:srgbClr val="002477"/>
                </a:solidFill>
                <a:uLnTx/>
                <a:uFillTx/>
                <a:latin typeface="+mn-lt"/>
                <a:ea typeface="+mn-ea"/>
                <a:cs typeface="Arial" panose="020B0604020202020204" pitchFamily="34" charset="0"/>
              </a:rPr>
              <a:t>Take advantage of all your plan’s health and well-being benefits</a:t>
            </a:r>
          </a:p>
        </p:txBody>
      </p:sp>
      <p:pic>
        <p:nvPicPr>
          <p:cNvPr id="30" name="Picture 29">
            <a:extLst>
              <a:ext uri="{FF2B5EF4-FFF2-40B4-BE49-F238E27FC236}">
                <a16:creationId xmlns:a16="http://schemas.microsoft.com/office/drawing/2014/main" id="{76F8922B-D017-2847-A59D-562128BD799F}"/>
              </a:ext>
            </a:extLst>
          </p:cNvPr>
          <p:cNvPicPr>
            <a:picLocks noChangeAspect="1"/>
          </p:cNvPicPr>
          <p:nvPr/>
        </p:nvPicPr>
        <p:blipFill>
          <a:blip r:embed="rId5"/>
          <a:stretch>
            <a:fillRect/>
          </a:stretch>
        </p:blipFill>
        <p:spPr>
          <a:xfrm>
            <a:off x="8172523" y="1956139"/>
            <a:ext cx="1070160" cy="1070160"/>
          </a:xfrm>
          <a:prstGeom prst="rect">
            <a:avLst/>
          </a:prstGeom>
        </p:spPr>
      </p:pic>
      <p:sp>
        <p:nvSpPr>
          <p:cNvPr id="12" name="Rectangle 11">
            <a:extLst>
              <a:ext uri="{FF2B5EF4-FFF2-40B4-BE49-F238E27FC236}">
                <a16:creationId xmlns:a16="http://schemas.microsoft.com/office/drawing/2014/main" id="{9DDAECB5-7768-4C99-8A63-92CF5F3C32DE}"/>
              </a:ext>
            </a:extLst>
          </p:cNvPr>
          <p:cNvSpPr/>
          <p:nvPr/>
        </p:nvSpPr>
        <p:spPr>
          <a:xfrm>
            <a:off x="4011727" y="6335420"/>
            <a:ext cx="1354858" cy="215444"/>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gn="l" defTabSz="914377">
              <a:buNone/>
              <a:defRPr kumimoji="0" sz="1800" b="0" i="0" normalizeH="0" noProof="0">
                <a:uLnTx/>
                <a:uFillTx/>
                <a:latin typeface="+mn-lt"/>
                <a:ea typeface="+mn-ea"/>
                <a:cs typeface="+mn-cs"/>
              </a:defRPr>
            </a:pPr>
            <a:r>
              <a:rPr kumimoji="0" lang="en-US" sz="800" b="0" i="0" normalizeH="0" noProof="0">
                <a:solidFill>
                  <a:schemeClr val="tx2"/>
                </a:solidFill>
                <a:uLnTx/>
                <a:uFillTx/>
                <a:latin typeface="Arial" panose="020B0604020202020204" pitchFamily="34" charset="0"/>
                <a:cs typeface="Arial" panose="020B0604020202020204" pitchFamily="34" charset="0"/>
              </a:rPr>
              <a:t> EI20445653.1</a:t>
            </a:r>
            <a:endParaRPr lang="en-US" sz="800"/>
          </a:p>
        </p:txBody>
      </p:sp>
    </p:spTree>
    <p:extLst>
      <p:ext uri="{BB962C8B-B14F-4D97-AF65-F5344CB8AC3E}">
        <p14:creationId xmlns:p14="http://schemas.microsoft.com/office/powerpoint/2010/main" val="3948632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22">
            <a:extLst>
              <a:ext uri="{FF2B5EF4-FFF2-40B4-BE49-F238E27FC236}">
                <a16:creationId xmlns:a16="http://schemas.microsoft.com/office/drawing/2014/main" id="{ED90845D-EF80-294E-B45E-AD1434664B41}"/>
              </a:ext>
            </a:extLst>
          </p:cNvPr>
          <p:cNvSpPr>
            <a:spLocks noGrp="1"/>
          </p:cNvSpPr>
          <p:nvPr>
            <p:ph type="title"/>
          </p:nvPr>
        </p:nvSpPr>
        <p:spPr/>
        <p:txBody>
          <a:bodyPr/>
          <a:lstStyle/>
          <a:p>
            <a:r>
              <a:rPr lang="en-US"/>
              <a:t>Questions?</a:t>
            </a:r>
          </a:p>
        </p:txBody>
      </p:sp>
      <p:sp>
        <p:nvSpPr>
          <p:cNvPr id="5" name="Text Placeholder 4">
            <a:extLst>
              <a:ext uri="{FF2B5EF4-FFF2-40B4-BE49-F238E27FC236}">
                <a16:creationId xmlns:a16="http://schemas.microsoft.com/office/drawing/2014/main" id="{7A9B4FA2-BAF4-54F9-918F-EFDCF6396B80}"/>
              </a:ext>
            </a:extLst>
          </p:cNvPr>
          <p:cNvSpPr>
            <a:spLocks noGrp="1"/>
          </p:cNvSpPr>
          <p:nvPr>
            <p:ph type="body" sz="quarter" idx="13"/>
          </p:nvPr>
        </p:nvSpPr>
        <p:spPr/>
        <p:txBody>
          <a:bodyPr/>
          <a:lstStyle/>
          <a:p>
            <a:pPr>
              <a:spcBef>
                <a:spcPct val="0"/>
              </a:spcBef>
              <a:spcAft>
                <a:spcPct val="0"/>
              </a:spcAft>
            </a:pPr>
            <a:r>
              <a:rPr lang="en-US" sz="900" dirty="0">
                <a:solidFill>
                  <a:srgbClr val="595959"/>
                </a:solidFill>
              </a:rPr>
              <a:t>Insurance coverage provided by or through UnitedHealthcare Insurance Company or its affiliates. Administrative services provided by United HealthCare Services, Inc. or their affiliates.</a:t>
            </a:r>
            <a:endParaRPr lang="en-US" sz="900" dirty="0">
              <a:solidFill>
                <a:srgbClr val="A50021"/>
              </a:solidFill>
            </a:endParaRPr>
          </a:p>
        </p:txBody>
      </p:sp>
      <p:sp>
        <p:nvSpPr>
          <p:cNvPr id="7" name="Picture Placeholder 6">
            <a:extLst>
              <a:ext uri="{FF2B5EF4-FFF2-40B4-BE49-F238E27FC236}">
                <a16:creationId xmlns:a16="http://schemas.microsoft.com/office/drawing/2014/main" id="{A8DA3E24-4BF0-C4D7-29E0-7CAA1F34711F}"/>
              </a:ext>
            </a:extLst>
          </p:cNvPr>
          <p:cNvSpPr>
            <a:spLocks noGrp="1"/>
          </p:cNvSpPr>
          <p:nvPr>
            <p:ph type="pic" sz="quarter" idx="14"/>
          </p:nvPr>
        </p:nvSpPr>
        <p:spPr/>
        <p:txBody>
          <a:bodyPr/>
          <a:lstStyle/>
          <a:p>
            <a:endParaRPr/>
          </a:p>
        </p:txBody>
      </p:sp>
      <p:sp>
        <p:nvSpPr>
          <p:cNvPr id="9" name="Slide Number Placeholder 5">
            <a:extLst>
              <a:ext uri="{FF2B5EF4-FFF2-40B4-BE49-F238E27FC236}">
                <a16:creationId xmlns:a16="http://schemas.microsoft.com/office/drawing/2014/main" id="{F0D558FB-2F4E-884E-9600-459723AD0C7D}"/>
              </a:ext>
            </a:extLst>
          </p:cNvPr>
          <p:cNvSpPr>
            <a:spLocks noGrp="1"/>
          </p:cNvSpPr>
          <p:nvPr>
            <p:ph type="sldNum" sz="quarter" idx="12"/>
          </p:nvPr>
        </p:nvSpPr>
        <p:spPr/>
        <p:txBody>
          <a:bodyPr/>
          <a:lstStyle/>
          <a:p>
            <a:fld id="{66DE20E4-D496-034F-914D-F7F15B93E95B}" type="slidenum">
              <a:rPr lang="en-US" smtClean="0"/>
              <a:t>31</a:t>
            </a:fld>
            <a:endParaRPr lang="en-US"/>
          </a:p>
        </p:txBody>
      </p:sp>
      <p:sp>
        <p:nvSpPr>
          <p:cNvPr id="8" name="Subtitle 3"/>
          <p:cNvSpPr txBox="1"/>
          <p:nvPr/>
        </p:nvSpPr>
        <p:spPr>
          <a:xfrm>
            <a:off x="1740919" y="1462454"/>
            <a:ext cx="4349512" cy="955240"/>
          </a:xfrm>
          <a:prstGeom prst="rect">
            <a:avLst/>
          </a:prstGeom>
        </p:spPr>
        <p:txBody>
          <a:bodyPr vert="horz" lIns="91440" tIns="45720" rIns="91440" bIns="45720" rtlCol="0">
            <a:noAutofit/>
          </a:bodyPr>
          <a:lstStyle>
            <a:defPPr>
              <a:defRPr lang="en-US"/>
            </a:defPPr>
            <a:lvl1pPr marL="176213" indent="-176213" algn="l" defTabSz="914400" rtl="0" eaLnBrk="1" latinLnBrk="0" hangingPunct="1">
              <a:spcBef>
                <a:spcPct val="0"/>
              </a:spcBef>
              <a:spcAft>
                <a:spcPts val="400"/>
              </a:spcAft>
              <a:buClr>
                <a:schemeClr val="accent3"/>
              </a:buClr>
              <a:buFont typeface="Arial" panose="020B0604020202020204" pitchFamily="34" charset="0"/>
              <a:buChar char="•"/>
              <a:defRPr sz="1800" kern="1200">
                <a:solidFill>
                  <a:srgbClr val="4D4D4D"/>
                </a:solidFill>
                <a:latin typeface="+mn-lt"/>
                <a:ea typeface="+mn-ea"/>
                <a:cs typeface="+mn-cs"/>
              </a:defRPr>
            </a:lvl1pPr>
            <a:lvl2pPr marL="342900" indent="-152400" algn="l" defTabSz="914400" rtl="0" eaLnBrk="1" latinLnBrk="0" hangingPunct="1">
              <a:spcBef>
                <a:spcPct val="0"/>
              </a:spcBef>
              <a:spcAft>
                <a:spcPts val="400"/>
              </a:spcAft>
              <a:buClr>
                <a:schemeClr val="accent3"/>
              </a:buClr>
              <a:buFont typeface="Arial" panose="020B0604020202020204" pitchFamily="34" charset="0"/>
              <a:buChar char="-"/>
              <a:defRPr sz="1800" kern="1200">
                <a:solidFill>
                  <a:srgbClr val="4D4D4D"/>
                </a:solidFill>
                <a:latin typeface="+mn-lt"/>
                <a:ea typeface="+mn-ea"/>
                <a:cs typeface="+mn-cs"/>
              </a:defRPr>
            </a:lvl2pPr>
            <a:lvl3pPr marL="404812" indent="0" algn="l" defTabSz="914400" rtl="0" eaLnBrk="1" latinLnBrk="0" hangingPunct="1">
              <a:spcBef>
                <a:spcPct val="0"/>
              </a:spcBef>
              <a:spcAft>
                <a:spcPts val="400"/>
              </a:spcAft>
              <a:buClr>
                <a:schemeClr val="accent3"/>
              </a:buClr>
              <a:buFont typeface="Arial" panose="020B0604020202020204" pitchFamily="34" charset="0"/>
              <a:buNone/>
              <a:defRPr sz="1800" kern="1200">
                <a:solidFill>
                  <a:srgbClr val="4D4D4D"/>
                </a:solidFill>
                <a:latin typeface="+mn-lt"/>
                <a:ea typeface="+mn-ea"/>
                <a:cs typeface="+mn-cs"/>
              </a:defRPr>
            </a:lvl3pPr>
            <a:lvl4pPr marL="747713" indent="-176213" algn="l" defTabSz="914400" rtl="0" eaLnBrk="1" latinLnBrk="0" hangingPunct="1">
              <a:spcBef>
                <a:spcPct val="0"/>
              </a:spcBef>
              <a:spcAft>
                <a:spcPts val="400"/>
              </a:spcAft>
              <a:buClr>
                <a:schemeClr val="accent3"/>
              </a:buClr>
              <a:buFont typeface="Arial" panose="020B0604020202020204" pitchFamily="34" charset="0"/>
              <a:buChar char="–"/>
              <a:defRPr sz="1800" kern="1200">
                <a:solidFill>
                  <a:srgbClr val="4D4D4D"/>
                </a:solidFill>
                <a:latin typeface="+mn-lt"/>
                <a:ea typeface="+mn-ea"/>
                <a:cs typeface="+mn-cs"/>
              </a:defRPr>
            </a:lvl4pPr>
            <a:lvl5pPr marL="976313" indent="-228600" algn="l" defTabSz="914400" rtl="0" eaLnBrk="1" latinLnBrk="0" hangingPunct="1">
              <a:spcBef>
                <a:spcPct val="0"/>
              </a:spcBef>
              <a:spcAft>
                <a:spcPts val="400"/>
              </a:spcAft>
              <a:buClr>
                <a:schemeClr val="accent3"/>
              </a:buClr>
              <a:buFont typeface="Arial" panose="020B0604020202020204" pitchFamily="34" charset="0"/>
              <a:buChar char="»"/>
              <a:defRPr sz="1800" kern="1200">
                <a:solidFill>
                  <a:srgbClr val="4D4D4D"/>
                </a:solidFill>
                <a:latin typeface="+mn-lt"/>
                <a:ea typeface="+mn-ea"/>
                <a:cs typeface="+mn-cs"/>
              </a:defRPr>
            </a:lvl5pPr>
            <a:lvl6pPr marL="2514600" indent="-228600" algn="l" defTabSz="914400" rtl="0" eaLnBrk="1" latinLnBrk="0" hangingPunct="1">
              <a:spcBef>
                <a:spcPct val="20000"/>
              </a:spcBef>
              <a:buClr>
                <a:schemeClr val="accent3"/>
              </a:buClr>
              <a:buFont typeface="Arial" panose="020B0604020202020204" pitchFamily="34" charset="0"/>
              <a:buChar char="•"/>
              <a:defRPr sz="1800" kern="1200">
                <a:solidFill>
                  <a:srgbClr val="4D4D4D"/>
                </a:solidFill>
                <a:latin typeface="+mn-lt"/>
                <a:ea typeface="+mn-ea"/>
                <a:cs typeface="+mn-cs"/>
              </a:defRPr>
            </a:lvl6pPr>
            <a:lvl7pPr marL="2971800" indent="-228600" algn="l" defTabSz="914400" rtl="0" eaLnBrk="1" latinLnBrk="0" hangingPunct="1">
              <a:spcBef>
                <a:spcPct val="20000"/>
              </a:spcBef>
              <a:buClr>
                <a:schemeClr val="accent3"/>
              </a:buClr>
              <a:buFont typeface="Arial" panose="020B0604020202020204" pitchFamily="34" charset="0"/>
              <a:buChar char="•"/>
              <a:defRPr sz="1800" kern="1200">
                <a:solidFill>
                  <a:srgbClr val="4D4D4D"/>
                </a:solidFill>
                <a:latin typeface="+mn-lt"/>
                <a:ea typeface="+mn-ea"/>
                <a:cs typeface="+mn-cs"/>
              </a:defRPr>
            </a:lvl7pPr>
            <a:lvl8pPr marL="3429000" indent="-228600" algn="l" defTabSz="914400" rtl="0" eaLnBrk="1" latinLnBrk="0" hangingPunct="1">
              <a:spcBef>
                <a:spcPct val="20000"/>
              </a:spcBef>
              <a:buClr>
                <a:schemeClr val="accent3"/>
              </a:buClr>
              <a:buFont typeface="Arial" panose="020B0604020202020204" pitchFamily="34" charset="0"/>
              <a:buChar char="•"/>
              <a:defRPr sz="1800" kern="1200">
                <a:solidFill>
                  <a:srgbClr val="4D4D4D"/>
                </a:solidFill>
                <a:latin typeface="+mn-lt"/>
                <a:ea typeface="+mn-ea"/>
                <a:cs typeface="+mn-cs"/>
              </a:defRPr>
            </a:lvl8pPr>
            <a:lvl9pPr marL="3657600" indent="0" algn="l" defTabSz="914400" rtl="0" eaLnBrk="1" latinLnBrk="0" hangingPunct="1">
              <a:spcBef>
                <a:spcPct val="20000"/>
              </a:spcBef>
              <a:buClr>
                <a:schemeClr val="accent3"/>
              </a:buClr>
              <a:buFont typeface="Arial" panose="020B0604020202020204" pitchFamily="34" charset="0"/>
              <a:buNone/>
              <a:defRPr sz="1800" kern="1200" baseline="0">
                <a:solidFill>
                  <a:srgbClr val="4D4D4D"/>
                </a:solidFill>
                <a:latin typeface="+mn-lt"/>
                <a:ea typeface="+mn-ea"/>
                <a:cs typeface="+mn-cs"/>
              </a:defRPr>
            </a:lvl9pPr>
          </a:lstStyle>
          <a:p>
            <a:pPr marL="0" indent="0">
              <a:spcBef>
                <a:spcPts val="963"/>
              </a:spcBef>
              <a:buSzPct val="150000"/>
              <a:buNone/>
            </a:pPr>
            <a:r>
              <a:rPr lang="en-US" sz="1600" b="1" dirty="0">
                <a:solidFill>
                  <a:srgbClr val="0070C0"/>
                </a:solidFill>
              </a:rPr>
              <a:t>whyuhc.com/</a:t>
            </a:r>
            <a:r>
              <a:rPr lang="en-US" sz="1600" b="1" dirty="0">
                <a:solidFill>
                  <a:srgbClr val="0070C0"/>
                </a:solidFill>
                <a:cs typeface="UHC Sans Regular"/>
              </a:rPr>
              <a:t>choiceplus</a:t>
            </a:r>
            <a:endParaRPr lang="en-US" sz="1600" b="1" dirty="0">
              <a:solidFill>
                <a:srgbClr val="990000"/>
              </a:solidFill>
            </a:endParaRPr>
          </a:p>
          <a:p>
            <a:pPr marL="0" indent="0">
              <a:spcBef>
                <a:spcPts val="963"/>
              </a:spcBef>
              <a:buSzPct val="150000"/>
              <a:buNone/>
            </a:pPr>
            <a:r>
              <a:rPr lang="en-US" sz="1600" b="1" dirty="0">
                <a:solidFill>
                  <a:srgbClr val="0070C0"/>
                </a:solidFill>
              </a:rPr>
              <a:t>Already a member? Visit myuhc.com</a:t>
            </a:r>
            <a:endParaRPr lang="en-US" b="1" dirty="0">
              <a:solidFill>
                <a:srgbClr val="990000"/>
              </a:solidFill>
            </a:endParaRPr>
          </a:p>
          <a:p>
            <a:pPr marL="0" indent="0">
              <a:spcBef>
                <a:spcPts val="963"/>
              </a:spcBef>
              <a:buSzPct val="150000"/>
              <a:buNone/>
            </a:pPr>
            <a:endParaRPr lang="en-US" b="1" dirty="0">
              <a:solidFill>
                <a:srgbClr val="FF0000"/>
              </a:solidFill>
            </a:endParaRPr>
          </a:p>
          <a:p>
            <a:pPr marL="0" indent="0">
              <a:spcBef>
                <a:spcPts val="963"/>
              </a:spcBef>
              <a:buSzPct val="150000"/>
              <a:buNone/>
            </a:pPr>
            <a:endParaRPr lang="en-US" b="1" dirty="0">
              <a:solidFill>
                <a:srgbClr val="FF0000"/>
              </a:solidFill>
            </a:endParaRPr>
          </a:p>
        </p:txBody>
      </p:sp>
      <p:pic>
        <p:nvPicPr>
          <p:cNvPr id="33" name="Picture 32" descr="A picture containing person, outdoor, person, holding&#10;&#10;Description automatically generated">
            <a:extLst>
              <a:ext uri="{FF2B5EF4-FFF2-40B4-BE49-F238E27FC236}">
                <a16:creationId xmlns:a16="http://schemas.microsoft.com/office/drawing/2014/main" id="{10676011-3695-0C45-8AAB-7A326B54537C}"/>
              </a:ext>
            </a:extLst>
          </p:cNvPr>
          <p:cNvPicPr>
            <a:picLocks noChangeAspect="1"/>
          </p:cNvPicPr>
          <p:nvPr/>
        </p:nvPicPr>
        <p:blipFill>
          <a:blip r:embed="rId3"/>
          <a:srcRect l="41888"/>
          <a:stretch>
            <a:fillRect/>
          </a:stretch>
        </p:blipFill>
        <p:spPr>
          <a:xfrm>
            <a:off x="6210098" y="-1"/>
            <a:ext cx="5981902" cy="6862501"/>
          </a:xfrm>
          <a:prstGeom prst="rect">
            <a:avLst/>
          </a:prstGeom>
        </p:spPr>
      </p:pic>
      <p:pic>
        <p:nvPicPr>
          <p:cNvPr id="34" name="Picture 33">
            <a:extLst>
              <a:ext uri="{FF2B5EF4-FFF2-40B4-BE49-F238E27FC236}">
                <a16:creationId xmlns:a16="http://schemas.microsoft.com/office/drawing/2014/main" id="{7260F943-C315-E24E-9564-234990F6774C}"/>
              </a:ext>
            </a:extLst>
          </p:cNvPr>
          <p:cNvPicPr>
            <a:picLocks noChangeAspect="1"/>
          </p:cNvPicPr>
          <p:nvPr/>
        </p:nvPicPr>
        <p:blipFill>
          <a:blip r:embed="rId4"/>
          <a:stretch>
            <a:fillRect/>
          </a:stretch>
        </p:blipFill>
        <p:spPr>
          <a:xfrm>
            <a:off x="551090" y="1408671"/>
            <a:ext cx="1070162" cy="1070162"/>
          </a:xfrm>
          <a:prstGeom prst="rect">
            <a:avLst/>
          </a:prstGeom>
        </p:spPr>
      </p:pic>
      <p:sp>
        <p:nvSpPr>
          <p:cNvPr id="12" name="Rectangle 11">
            <a:extLst>
              <a:ext uri="{FF2B5EF4-FFF2-40B4-BE49-F238E27FC236}">
                <a16:creationId xmlns:a16="http://schemas.microsoft.com/office/drawing/2014/main" id="{9F6838F4-88A8-4B7C-A5B2-90936C2E96B0}"/>
              </a:ext>
            </a:extLst>
          </p:cNvPr>
          <p:cNvSpPr/>
          <p:nvPr/>
        </p:nvSpPr>
        <p:spPr>
          <a:xfrm>
            <a:off x="4011727" y="6335420"/>
            <a:ext cx="859531" cy="215444"/>
          </a:xfrm>
          <a:prstGeom prst="rect">
            <a:avLst/>
          </a:prstGeom>
        </p:spPr>
        <p:txBody>
          <a:bodyPr wrap="none">
            <a:spAutoFit/>
          </a:bodyP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r>
              <a:rPr lang="en-US" sz="800">
                <a:solidFill>
                  <a:schemeClr val="tx2"/>
                </a:solidFill>
                <a:latin typeface="Arial" panose="020B0604020202020204" pitchFamily="34" charset="0"/>
                <a:cs typeface="Arial" panose="020B0604020202020204" pitchFamily="34" charset="0"/>
              </a:rPr>
              <a:t> </a:t>
            </a:r>
            <a:r>
              <a:rPr kumimoji="0" lang="en-US" sz="800" b="0" i="0" u="none" strike="noStrike" kern="1200" cap="none" spc="0" normalizeH="0" baseline="0" noProof="0">
                <a:ln>
                  <a:noFill/>
                </a:ln>
                <a:solidFill>
                  <a:schemeClr val="tx2"/>
                </a:solidFill>
                <a:effectLst/>
                <a:uLnTx/>
                <a:uFillTx/>
                <a:latin typeface="Arial" panose="020B0604020202020204" pitchFamily="34" charset="0"/>
                <a:ea typeface="+mn-ea"/>
                <a:cs typeface="Arial" panose="020B0604020202020204" pitchFamily="34" charset="0"/>
              </a:rPr>
              <a:t>EI20409450.1</a:t>
            </a:r>
            <a:endParaRPr lang="en-US" sz="800"/>
          </a:p>
        </p:txBody>
      </p:sp>
    </p:spTree>
    <p:extLst>
      <p:ext uri="{BB962C8B-B14F-4D97-AF65-F5344CB8AC3E}">
        <p14:creationId xmlns:p14="http://schemas.microsoft.com/office/powerpoint/2010/main" val="364151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E1B8513-FBC0-E941-8DA4-7407F45F05F5}"/>
              </a:ext>
            </a:extLst>
          </p:cNvPr>
          <p:cNvSpPr>
            <a:spLocks noGrp="1"/>
          </p:cNvSpPr>
          <p:nvPr>
            <p:ph type="ctrTitle"/>
          </p:nvPr>
        </p:nvSpPr>
        <p:spPr/>
        <p:txBody>
          <a:bodyPr/>
          <a:lstStyle/>
          <a:p>
            <a:pPr marL="0" marR="0" lvl="0" indent="0" algn="l" defTabSz="914377" fontAlgn="auto">
              <a:lnSpc>
                <a:spcPct val="100000"/>
              </a:lnSpc>
              <a:spcBef>
                <a:spcPct val="0"/>
              </a:spcBef>
              <a:spcAft>
                <a:spcPct val="0"/>
              </a:spcAft>
              <a:buSzTx/>
              <a:buNone/>
              <a:defRPr kumimoji="0" sz="4267" b="1" i="0" u="none" strike="noStrike" kern="1200" cap="none" spc="0" normalizeH="0" baseline="0" noProof="0">
                <a:ln w="9525" cap="flat" cmpd="sng" algn="ctr">
                  <a:noFill/>
                  <a:prstDash val="solid"/>
                  <a:round/>
                  <a:headEnd type="none" w="med" len="med"/>
                  <a:tailEnd type="none" w="med" len="med"/>
                </a:ln>
                <a:solidFill>
                  <a:srgbClr val="FFFFFF"/>
                </a:solidFill>
                <a:uLnTx/>
                <a:uFillTx/>
                <a:latin typeface="+mj-lt"/>
                <a:ea typeface="+mj-ea"/>
                <a:cs typeface="+mj-cs"/>
                <a:sym typeface="Wingdings" charset="2"/>
              </a:defRPr>
            </a:pPr>
            <a:r>
              <a:rPr kumimoji="0" lang="en-US" sz="4267" b="1" i="0" u="none" strike="noStrike" kern="1200" cap="none" spc="0" normalizeH="0" baseline="0" noProof="0" dirty="0">
                <a:ln w="9525" cap="flat" cmpd="sng" algn="ctr">
                  <a:noFill/>
                  <a:prstDash val="solid"/>
                  <a:round/>
                  <a:headEnd type="none" w="med" len="med"/>
                  <a:tailEnd type="none" w="med" len="med"/>
                </a:ln>
                <a:solidFill>
                  <a:srgbClr val="FFFFFF"/>
                </a:solidFill>
                <a:uLnTx/>
                <a:uFillTx/>
                <a:latin typeface="+mj-lt"/>
                <a:ea typeface="+mj-ea"/>
                <a:cs typeface="+mj-cs"/>
                <a:sym typeface="Wingdings" charset="2"/>
              </a:rPr>
              <a:t>Medical Plan</a:t>
            </a:r>
          </a:p>
        </p:txBody>
      </p:sp>
      <p:sp>
        <p:nvSpPr>
          <p:cNvPr id="5" name="Text Placeholder 4">
            <a:extLst>
              <a:ext uri="{FF2B5EF4-FFF2-40B4-BE49-F238E27FC236}">
                <a16:creationId xmlns:a16="http://schemas.microsoft.com/office/drawing/2014/main" id="{A1561F8F-5D2D-0D4D-B306-E45EFDE3344F}"/>
              </a:ext>
            </a:extLst>
          </p:cNvPr>
          <p:cNvSpPr>
            <a:spLocks noGrp="1"/>
          </p:cNvSpPr>
          <p:nvPr>
            <p:ph type="body" sz="quarter" idx="4294967295"/>
          </p:nvPr>
        </p:nvSpPr>
        <p:spPr>
          <a:xfrm>
            <a:off x="0" y="6051550"/>
            <a:ext cx="3009900" cy="269875"/>
          </a:xfrm>
        </p:spPr>
        <p:txBody>
          <a:bodyPr/>
          <a:lstStyle/>
          <a:p>
            <a:pPr marL="0" marR="0" lvl="0" indent="0" algn="l" defTabSz="914377" fontAlgn="auto">
              <a:lnSpc>
                <a:spcPct val="90000"/>
              </a:lnSpc>
              <a:spcBef>
                <a:spcPts val="400"/>
              </a:spcBef>
              <a:spcAft>
                <a:spcPts val="800"/>
              </a:spcAft>
              <a:buSzTx/>
              <a:buNone/>
              <a:defRPr kumimoji="0" sz="1333" b="0" i="0" u="none" strike="noStrike" kern="1200" cap="none" spc="0" normalizeH="0" baseline="0" noProof="0">
                <a:ln w="9525" cap="flat" cmpd="sng" algn="ctr">
                  <a:noFill/>
                  <a:prstDash val="solid"/>
                  <a:round/>
                  <a:headEnd type="none" w="med" len="med"/>
                  <a:tailEnd type="none" w="med" len="med"/>
                </a:ln>
                <a:solidFill>
                  <a:srgbClr val="002677"/>
                </a:solidFill>
                <a:uLnTx/>
                <a:uFillTx/>
                <a:latin typeface="+mn-lt"/>
                <a:ea typeface="+mn-ea"/>
                <a:cs typeface="Arial" panose="020B0604020202020204" pitchFamily="34" charset="0"/>
                <a:sym typeface="Wingdings" charset="2"/>
              </a:defRPr>
            </a:pPr>
            <a:r>
              <a:rPr lang="en-US" dirty="0"/>
              <a:t>Effective 1/1/2024</a:t>
            </a:r>
          </a:p>
        </p:txBody>
      </p:sp>
      <p:sp>
        <p:nvSpPr>
          <p:cNvPr id="6" name="Rectangle 5">
            <a:extLst>
              <a:ext uri="{FF2B5EF4-FFF2-40B4-BE49-F238E27FC236}">
                <a16:creationId xmlns:a16="http://schemas.microsoft.com/office/drawing/2014/main" id="{2FE01EA9-CCC3-4F3B-AA82-F9E73194BC26}"/>
              </a:ext>
            </a:extLst>
          </p:cNvPr>
          <p:cNvSpPr/>
          <p:nvPr/>
        </p:nvSpPr>
        <p:spPr>
          <a:xfrm>
            <a:off x="519449" y="6325481"/>
            <a:ext cx="830677" cy="215444"/>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gn="l" defTabSz="914377">
              <a:buNone/>
              <a:defRPr kumimoji="0" sz="1800" b="0" i="0" normalizeH="0" noProof="0">
                <a:uLnTx/>
                <a:uFillTx/>
                <a:latin typeface="+mn-lt"/>
                <a:ea typeface="+mn-ea"/>
                <a:cs typeface="+mn-cs"/>
              </a:defRPr>
            </a:pPr>
            <a:r>
              <a:rPr kumimoji="0" lang="en-US" sz="800" b="0" i="0" normalizeH="0" noProof="0">
                <a:solidFill>
                  <a:schemeClr val="tx2"/>
                </a:solidFill>
                <a:uLnTx/>
                <a:uFillTx/>
                <a:latin typeface="Arial" panose="020B0604020202020204" pitchFamily="34" charset="0"/>
                <a:cs typeface="Arial" panose="020B0604020202020204" pitchFamily="34" charset="0"/>
              </a:rPr>
              <a:t>EI20443298.1</a:t>
            </a:r>
            <a:endParaRPr lang="en-US" sz="800"/>
          </a:p>
        </p:txBody>
      </p:sp>
    </p:spTree>
    <p:extLst>
      <p:ext uri="{BB962C8B-B14F-4D97-AF65-F5344CB8AC3E}">
        <p14:creationId xmlns:p14="http://schemas.microsoft.com/office/powerpoint/2010/main" val="346296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246022-C444-4032-9858-61E0ED55FE8C}"/>
              </a:ext>
            </a:extLst>
          </p:cNvPr>
          <p:cNvSpPr>
            <a:spLocks noGrp="1"/>
          </p:cNvSpPr>
          <p:nvPr>
            <p:ph type="title"/>
          </p:nvPr>
        </p:nvSpPr>
        <p:spPr/>
        <p:txBody>
          <a:bodyPr/>
          <a:lstStyle/>
          <a:p>
            <a:pPr marL="0" marR="0" lvl="0" indent="0" algn="l" defTabSz="914377" fontAlgn="auto">
              <a:lnSpc>
                <a:spcPct val="100000"/>
              </a:lnSpc>
              <a:spcBef>
                <a:spcPct val="0"/>
              </a:spcBef>
              <a:spcAft>
                <a:spcPct val="0"/>
              </a:spcAft>
              <a:buSzTx/>
              <a:buNone/>
              <a:defRPr kumimoji="0" lang="en-US" sz="3200" b="1" i="0" u="none" strike="noStrike" kern="1200" cap="none" spc="0" normalizeH="0" baseline="0" noProof="0">
                <a:ln w="9525" cap="flat" cmpd="sng" algn="ctr">
                  <a:noFill/>
                  <a:prstDash val="solid"/>
                  <a:round/>
                  <a:headEnd type="none" w="med" len="med"/>
                  <a:tailEnd type="none" w="med" len="med"/>
                </a:ln>
                <a:solidFill>
                  <a:srgbClr val="002477"/>
                </a:solidFill>
                <a:uLnTx/>
                <a:uFillTx/>
                <a:latin typeface="+mj-lt"/>
                <a:ea typeface="+mj-ea"/>
                <a:cs typeface="+mj-cs"/>
                <a:sym typeface="Wingdings" charset="2"/>
              </a:defRPr>
            </a:pPr>
            <a:r>
              <a:rPr kumimoji="0" lang="en-US" sz="3200" b="1" i="0" u="none" strike="noStrike" kern="1200" cap="none" spc="0" normalizeH="0" baseline="0" noProof="0">
                <a:ln w="9525" cap="flat" cmpd="sng" algn="ctr">
                  <a:noFill/>
                  <a:prstDash val="solid"/>
                  <a:round/>
                  <a:headEnd type="none" w="med" len="med"/>
                  <a:tailEnd type="none" w="med" len="med"/>
                </a:ln>
                <a:solidFill>
                  <a:srgbClr val="002477"/>
                </a:solidFill>
                <a:uLnTx/>
                <a:uFillTx/>
                <a:latin typeface="+mj-lt"/>
                <a:ea typeface="+mj-ea"/>
                <a:cs typeface="+mj-cs"/>
                <a:sym typeface="Wingdings" charset="2"/>
              </a:rPr>
              <a:t>How a typical health plan works</a:t>
            </a:r>
          </a:p>
        </p:txBody>
      </p:sp>
      <p:sp>
        <p:nvSpPr>
          <p:cNvPr id="3" name="Slide Number Placeholder 2">
            <a:extLst>
              <a:ext uri="{FF2B5EF4-FFF2-40B4-BE49-F238E27FC236}">
                <a16:creationId xmlns:a16="http://schemas.microsoft.com/office/drawing/2014/main" id="{04E79A43-6D84-41A1-A27A-F7241D5D6E1C}"/>
              </a:ext>
            </a:extLst>
          </p:cNvPr>
          <p:cNvSpPr>
            <a:spLocks noGrp="1"/>
          </p:cNvSpPr>
          <p:nvPr>
            <p:ph type="sldNum" sz="quarter" idx="12"/>
          </p:nvPr>
        </p:nvSpPr>
        <p:spPr/>
        <p:txBody>
          <a:bodyPr/>
          <a:lstStyle/>
          <a:p>
            <a:pPr marL="0" marR="0" lvl="0" indent="0" algn="r" defTabSz="914377" rtl="0" eaLnBrk="1" fontAlgn="auto" latinLnBrk="0" hangingPunct="1">
              <a:lnSpc>
                <a:spcPct val="100000"/>
              </a:lnSpc>
              <a:spcBef>
                <a:spcPct val="0"/>
              </a:spcBef>
              <a:spcAft>
                <a:spcPct val="0"/>
              </a:spcAft>
              <a:buClrTx/>
              <a:buSzTx/>
              <a:buFontTx/>
              <a:buNone/>
              <a:defRPr kumimoji="0" sz="1067" b="0" i="0" kern="1200" normalizeH="0" noProof="0">
                <a:solidFill>
                  <a:srgbClr val="002477"/>
                </a:solidFill>
                <a:uLnTx/>
                <a:uFillTx/>
                <a:latin typeface="Arial" panose="020B0604020202020204" pitchFamily="34" charset="0"/>
                <a:ea typeface="+mn-ea"/>
                <a:cs typeface="Arial" panose="020B0604020202020204" pitchFamily="34" charset="0"/>
              </a:defRPr>
            </a:pPr>
            <a:fld id="{90F9BDA0-AF0E-4BA8-B742-3B9C92A3E6FE}" type="slidenum">
              <a:rPr kumimoji="0" lang="en-US" sz="1067" b="0" i="0" u="none" strike="noStrike" kern="1200" cap="none" spc="0" normalizeH="0" baseline="0" noProof="0" smtClean="0">
                <a:ln>
                  <a:noFill/>
                </a:ln>
                <a:solidFill>
                  <a:srgbClr val="002477"/>
                </a:solidFill>
                <a:effectLst/>
                <a:uLnTx/>
                <a:uFillTx/>
                <a:latin typeface="Arial" panose="020B0604020202020204" pitchFamily="34" charset="0"/>
                <a:ea typeface="+mn-ea"/>
                <a:cs typeface="Arial" panose="020B0604020202020204" pitchFamily="34" charset="0"/>
              </a:rPr>
              <a:pPr marL="0" marR="0" lvl="0" indent="0" algn="r" defTabSz="914377" rtl="0" eaLnBrk="1" fontAlgn="auto" latinLnBrk="0" hangingPunct="1">
                <a:lnSpc>
                  <a:spcPct val="100000"/>
                </a:lnSpc>
                <a:spcBef>
                  <a:spcPct val="0"/>
                </a:spcBef>
                <a:spcAft>
                  <a:spcPct val="0"/>
                </a:spcAft>
                <a:buClrTx/>
                <a:buSzTx/>
                <a:buFontTx/>
                <a:buNone/>
                <a:defRPr kumimoji="0" sz="1067" b="0" i="0" kern="1200" normalizeH="0" noProof="0">
                  <a:solidFill>
                    <a:srgbClr val="002477"/>
                  </a:solidFill>
                  <a:uLnTx/>
                  <a:uFillTx/>
                  <a:latin typeface="Arial" panose="020B0604020202020204" pitchFamily="34" charset="0"/>
                  <a:ea typeface="+mn-ea"/>
                  <a:cs typeface="Arial" panose="020B0604020202020204" pitchFamily="34" charset="0"/>
                </a:defRPr>
              </a:pPr>
              <a:t>5</a:t>
            </a:fld>
            <a:endParaRPr kumimoji="0" lang="en-US" sz="1067" b="0" i="0" u="none" strike="noStrike" kern="1200" cap="none" spc="0" normalizeH="0" baseline="0" noProof="0">
              <a:ln>
                <a:noFill/>
              </a:ln>
              <a:solidFill>
                <a:srgbClr val="002477"/>
              </a:solidFill>
              <a:effectLst/>
              <a:uLnTx/>
              <a:uFillTx/>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0A317239-FF53-47EB-96F5-B0BD3F9D2487}"/>
              </a:ext>
            </a:extLst>
          </p:cNvPr>
          <p:cNvSpPr txBox="1"/>
          <p:nvPr/>
        </p:nvSpPr>
        <p:spPr>
          <a:xfrm>
            <a:off x="599090" y="1317374"/>
            <a:ext cx="9785131" cy="923330"/>
          </a:xfrm>
          <a:prstGeom prst="rect">
            <a:avLst/>
          </a:prstGeom>
          <a:noFill/>
        </p:spPr>
        <p:txBody>
          <a:bodyPr wrap="square" rtlCol="0">
            <a:spAutoFit/>
          </a:bodyP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ct val="0"/>
              </a:spcBef>
              <a:spcAft>
                <a:spcPct val="0"/>
              </a:spcAft>
              <a:buClrTx/>
              <a:buSzTx/>
              <a:buFontTx/>
              <a:buNone/>
              <a:defRPr kumimoji="0" sz="1800" b="0" i="0" normalizeH="0" noProof="0">
                <a:uLnTx/>
                <a:uFillTx/>
                <a:latin typeface="+mn-lt"/>
                <a:ea typeface="+mn-ea"/>
                <a:cs typeface="+mn-cs"/>
              </a:defRPr>
            </a:pPr>
            <a:r>
              <a:rPr kumimoji="0" lang="en-US" sz="1800" b="0" i="0" u="none" strike="noStrike" kern="1200" cap="none" spc="0" normalizeH="0" baseline="0" noProof="0">
                <a:ln>
                  <a:noFill/>
                </a:ln>
                <a:solidFill>
                  <a:srgbClr val="002677"/>
                </a:solidFill>
                <a:effectLst/>
                <a:uLnTx/>
                <a:uFillTx/>
                <a:latin typeface="Arial"/>
                <a:ea typeface="+mn-ea"/>
                <a:cs typeface="Arial"/>
              </a:rPr>
              <a:t>Let’s take a look at an example of how a typical plan works when you receive care from a network provider.  Your plan may be different than this example, so to find your specific details go to </a:t>
            </a:r>
            <a:r>
              <a:rPr kumimoji="0" lang="en-US" sz="1800" b="1" i="0" u="none" strike="noStrike" kern="1200" cap="none" spc="0" normalizeH="0" baseline="0" noProof="0">
                <a:ln>
                  <a:noFill/>
                </a:ln>
                <a:solidFill>
                  <a:srgbClr val="0070C0"/>
                </a:solidFill>
                <a:effectLst/>
                <a:uLnTx/>
                <a:uFillTx/>
                <a:latin typeface="Arial"/>
                <a:cs typeface="Arial" panose="020B0604020202020204" pitchFamily="34" charset="0"/>
              </a:rPr>
              <a:t>myuhc.com </a:t>
            </a:r>
            <a:r>
              <a:rPr kumimoji="0" lang="en-US" sz="1800" b="1" i="0" u="none" strike="noStrike" kern="1200" cap="none" spc="0" normalizeH="0" baseline="0" noProof="0">
                <a:ln>
                  <a:noFill/>
                </a:ln>
                <a:solidFill>
                  <a:srgbClr val="002677"/>
                </a:solidFill>
                <a:effectLst/>
                <a:uLnTx/>
                <a:uFillTx/>
                <a:latin typeface="Arial"/>
                <a:ea typeface="+mn-ea"/>
                <a:cs typeface="Arial"/>
              </a:rPr>
              <a:t>&gt; Coverage &amp; Benefits</a:t>
            </a:r>
            <a:r>
              <a:rPr kumimoji="0" lang="en-US" sz="1800" b="0" i="0" u="none" strike="noStrike" kern="1200" cap="none" spc="0" normalizeH="0" baseline="0" noProof="0">
                <a:ln>
                  <a:noFill/>
                </a:ln>
                <a:solidFill>
                  <a:srgbClr val="002677"/>
                </a:solidFill>
                <a:effectLst/>
                <a:uLnTx/>
                <a:uFillTx/>
                <a:latin typeface="Arial"/>
                <a:ea typeface="+mn-ea"/>
                <a:cs typeface="Arial"/>
              </a:rPr>
              <a:t>.</a:t>
            </a:r>
          </a:p>
        </p:txBody>
      </p:sp>
      <p:sp>
        <p:nvSpPr>
          <p:cNvPr id="6" name="TextBox 5">
            <a:extLst>
              <a:ext uri="{FF2B5EF4-FFF2-40B4-BE49-F238E27FC236}">
                <a16:creationId xmlns:a16="http://schemas.microsoft.com/office/drawing/2014/main" id="{3842EE24-CB9C-41AD-9ECE-E85438B892AE}"/>
              </a:ext>
            </a:extLst>
          </p:cNvPr>
          <p:cNvSpPr txBox="1"/>
          <p:nvPr/>
        </p:nvSpPr>
        <p:spPr>
          <a:xfrm>
            <a:off x="631934" y="2418556"/>
            <a:ext cx="1608083" cy="378372"/>
          </a:xfrm>
          <a:prstGeom prst="rect">
            <a:avLst/>
          </a:prstGeom>
          <a:noFill/>
        </p:spPr>
        <p:txBody>
          <a:bodyPr wrap="square" rtlCol="0">
            <a:spAutoFit/>
          </a:bodyP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ct val="0"/>
              </a:spcBef>
              <a:spcAft>
                <a:spcPct val="0"/>
              </a:spcAft>
              <a:buClrTx/>
              <a:buSzTx/>
              <a:buFontTx/>
              <a:buNone/>
              <a:defRPr kumimoji="0" sz="1800" b="0" i="0" normalizeH="0" noProof="0">
                <a:uLnTx/>
                <a:uFillTx/>
                <a:latin typeface="+mn-lt"/>
                <a:ea typeface="+mn-ea"/>
                <a:cs typeface="+mn-cs"/>
              </a:defRPr>
            </a:pPr>
            <a:r>
              <a:rPr kumimoji="0" lang="en-US" sz="1800" b="1" i="0" u="none" strike="noStrike" kern="1200" cap="none" spc="0" normalizeH="0" baseline="0" noProof="0">
                <a:ln>
                  <a:noFill/>
                </a:ln>
                <a:solidFill>
                  <a:srgbClr val="002677"/>
                </a:solidFill>
                <a:effectLst/>
                <a:uLnTx/>
                <a:uFillTx/>
                <a:latin typeface="Arial"/>
                <a:ea typeface="+mn-ea"/>
                <a:cs typeface="Arial"/>
              </a:rPr>
              <a:t>Plan start</a:t>
            </a:r>
          </a:p>
        </p:txBody>
      </p:sp>
      <p:sp>
        <p:nvSpPr>
          <p:cNvPr id="7" name="TextBox 6">
            <a:extLst>
              <a:ext uri="{FF2B5EF4-FFF2-40B4-BE49-F238E27FC236}">
                <a16:creationId xmlns:a16="http://schemas.microsoft.com/office/drawing/2014/main" id="{7E49D209-8DA4-47DE-BF36-05789F8394B9}"/>
              </a:ext>
            </a:extLst>
          </p:cNvPr>
          <p:cNvSpPr txBox="1"/>
          <p:nvPr/>
        </p:nvSpPr>
        <p:spPr>
          <a:xfrm>
            <a:off x="4217899" y="2417309"/>
            <a:ext cx="2417379" cy="369332"/>
          </a:xfrm>
          <a:prstGeom prst="rect">
            <a:avLst/>
          </a:prstGeom>
          <a:noFill/>
        </p:spPr>
        <p:txBody>
          <a:bodyPr wrap="square" rtlCol="0">
            <a:spAutoFit/>
          </a:bodyP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ct val="0"/>
              </a:spcBef>
              <a:spcAft>
                <a:spcPct val="0"/>
              </a:spcAft>
              <a:buClrTx/>
              <a:buSzTx/>
              <a:buFontTx/>
              <a:buNone/>
              <a:defRPr kumimoji="0" sz="1800" b="0" i="0" normalizeH="0" noProof="0">
                <a:uLnTx/>
                <a:uFillTx/>
                <a:latin typeface="+mn-lt"/>
                <a:ea typeface="+mn-ea"/>
                <a:cs typeface="+mn-cs"/>
              </a:defRPr>
            </a:pPr>
            <a:r>
              <a:rPr kumimoji="0" lang="en-US" sz="1800" b="1" i="0" u="none" strike="noStrike" kern="1200" cap="none" spc="0" normalizeH="0" baseline="0" noProof="0">
                <a:ln>
                  <a:noFill/>
                </a:ln>
                <a:solidFill>
                  <a:srgbClr val="002677"/>
                </a:solidFill>
                <a:effectLst/>
                <a:uLnTx/>
                <a:uFillTx/>
                <a:latin typeface="Arial"/>
                <a:ea typeface="+mn-ea"/>
                <a:cs typeface="Arial"/>
              </a:rPr>
              <a:t>Deductible reached</a:t>
            </a:r>
          </a:p>
        </p:txBody>
      </p:sp>
      <p:sp>
        <p:nvSpPr>
          <p:cNvPr id="8" name="TextBox 7">
            <a:extLst>
              <a:ext uri="{FF2B5EF4-FFF2-40B4-BE49-F238E27FC236}">
                <a16:creationId xmlns:a16="http://schemas.microsoft.com/office/drawing/2014/main" id="{0011FB35-8785-4E04-A2AE-B7E1300763E7}"/>
              </a:ext>
            </a:extLst>
          </p:cNvPr>
          <p:cNvSpPr txBox="1"/>
          <p:nvPr/>
        </p:nvSpPr>
        <p:spPr>
          <a:xfrm>
            <a:off x="8293905" y="2408045"/>
            <a:ext cx="2790497" cy="369332"/>
          </a:xfrm>
          <a:prstGeom prst="rect">
            <a:avLst/>
          </a:prstGeom>
          <a:noFill/>
        </p:spPr>
        <p:txBody>
          <a:bodyPr wrap="square" rtlCol="0">
            <a:spAutoFit/>
          </a:bodyP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ct val="0"/>
              </a:spcBef>
              <a:spcAft>
                <a:spcPct val="0"/>
              </a:spcAft>
              <a:buClrTx/>
              <a:buSzTx/>
              <a:buFontTx/>
              <a:buNone/>
              <a:defRPr kumimoji="0" sz="1800" b="0" i="0" normalizeH="0" noProof="0">
                <a:uLnTx/>
                <a:uFillTx/>
                <a:latin typeface="+mn-lt"/>
                <a:ea typeface="+mn-ea"/>
                <a:cs typeface="+mn-cs"/>
              </a:defRPr>
            </a:pPr>
            <a:r>
              <a:rPr kumimoji="0" lang="en-US" sz="1800" b="1" i="0" u="none" strike="noStrike" kern="1200" cap="none" spc="0" normalizeH="0" baseline="0" noProof="0">
                <a:ln>
                  <a:noFill/>
                </a:ln>
                <a:solidFill>
                  <a:srgbClr val="002677"/>
                </a:solidFill>
                <a:effectLst/>
                <a:uLnTx/>
                <a:uFillTx/>
                <a:latin typeface="Arial"/>
                <a:ea typeface="+mn-ea"/>
                <a:cs typeface="Arial"/>
              </a:rPr>
              <a:t>Out-of-pocket limit met</a:t>
            </a:r>
          </a:p>
        </p:txBody>
      </p:sp>
      <p:sp>
        <p:nvSpPr>
          <p:cNvPr id="9" name="TextBox 8">
            <a:extLst>
              <a:ext uri="{FF2B5EF4-FFF2-40B4-BE49-F238E27FC236}">
                <a16:creationId xmlns:a16="http://schemas.microsoft.com/office/drawing/2014/main" id="{5F908458-BAE6-4B94-98D4-AF2135E09B2F}"/>
              </a:ext>
            </a:extLst>
          </p:cNvPr>
          <p:cNvSpPr txBox="1"/>
          <p:nvPr/>
        </p:nvSpPr>
        <p:spPr>
          <a:xfrm>
            <a:off x="668457" y="4007803"/>
            <a:ext cx="3763453" cy="954107"/>
          </a:xfrm>
          <a:prstGeom prst="rect">
            <a:avLst/>
          </a:prstGeom>
          <a:noFill/>
        </p:spPr>
        <p:txBody>
          <a:bodyPr wrap="square" rtlCol="0">
            <a:spAutoFit/>
          </a:bodyP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ct val="0"/>
              </a:spcBef>
              <a:spcAft>
                <a:spcPct val="0"/>
              </a:spcAft>
              <a:buClrTx/>
              <a:buSzTx/>
              <a:buFontTx/>
              <a:buNone/>
              <a:defRPr kumimoji="0" sz="1800" b="0" i="0" normalizeH="0" noProof="0">
                <a:uLnTx/>
                <a:uFillTx/>
                <a:latin typeface="+mn-lt"/>
                <a:ea typeface="+mn-ea"/>
                <a:cs typeface="+mn-cs"/>
              </a:defRPr>
            </a:pPr>
            <a:r>
              <a:rPr kumimoji="0" lang="en-US" sz="1400" b="0" i="0" u="none" strike="noStrike" kern="1200" cap="none" spc="0" normalizeH="0" baseline="0" noProof="0">
                <a:ln>
                  <a:noFill/>
                </a:ln>
                <a:solidFill>
                  <a:srgbClr val="002677"/>
                </a:solidFill>
                <a:effectLst/>
                <a:uLnTx/>
                <a:uFillTx/>
                <a:latin typeface="Arial"/>
                <a:ea typeface="+mn-ea"/>
                <a:cs typeface="Arial"/>
              </a:rPr>
              <a:t>At the start of your plan year, you pay 100%  of your covered health services until you meet your </a:t>
            </a:r>
            <a:r>
              <a:rPr kumimoji="0" lang="en-US" sz="1400" b="1" i="0" u="none" strike="noStrike" kern="1200" cap="none" spc="0" normalizeH="0" baseline="0" noProof="0">
                <a:ln>
                  <a:noFill/>
                </a:ln>
                <a:solidFill>
                  <a:srgbClr val="002677"/>
                </a:solidFill>
                <a:effectLst/>
                <a:uLnTx/>
                <a:uFillTx/>
                <a:latin typeface="Arial"/>
                <a:ea typeface="+mn-ea"/>
                <a:cs typeface="Arial"/>
              </a:rPr>
              <a:t>deductible</a:t>
            </a:r>
            <a:r>
              <a:rPr kumimoji="0" lang="en-US" sz="1400" b="0" i="0" u="none" strike="noStrike" kern="1200" cap="none" spc="0" normalizeH="0" baseline="0" noProof="0">
                <a:ln>
                  <a:noFill/>
                </a:ln>
                <a:solidFill>
                  <a:srgbClr val="002677"/>
                </a:solidFill>
                <a:effectLst/>
                <a:uLnTx/>
                <a:uFillTx/>
                <a:latin typeface="Arial"/>
                <a:ea typeface="+mn-ea"/>
                <a:cs typeface="Arial"/>
              </a:rPr>
              <a:t>, which is the amount you pay before your plan starts sharing costs.</a:t>
            </a:r>
          </a:p>
        </p:txBody>
      </p:sp>
      <p:sp>
        <p:nvSpPr>
          <p:cNvPr id="10" name="TextBox 9">
            <a:extLst>
              <a:ext uri="{FF2B5EF4-FFF2-40B4-BE49-F238E27FC236}">
                <a16:creationId xmlns:a16="http://schemas.microsoft.com/office/drawing/2014/main" id="{4C2A84CA-48C3-4991-8954-A631D765F098}"/>
              </a:ext>
            </a:extLst>
          </p:cNvPr>
          <p:cNvSpPr txBox="1"/>
          <p:nvPr/>
        </p:nvSpPr>
        <p:spPr>
          <a:xfrm>
            <a:off x="4545165" y="3996019"/>
            <a:ext cx="3191751" cy="738664"/>
          </a:xfrm>
          <a:prstGeom prst="rect">
            <a:avLst/>
          </a:prstGeom>
          <a:noFill/>
        </p:spPr>
        <p:txBody>
          <a:bodyPr wrap="square" rtlCol="0">
            <a:spAutoFit/>
          </a:bodyP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ct val="0"/>
              </a:spcBef>
              <a:spcAft>
                <a:spcPct val="0"/>
              </a:spcAft>
              <a:buClrTx/>
              <a:buSzTx/>
              <a:buFontTx/>
              <a:buNone/>
              <a:defRPr kumimoji="0" sz="1800" b="0" i="0" normalizeH="0" noProof="0">
                <a:uLnTx/>
                <a:uFillTx/>
                <a:latin typeface="+mn-lt"/>
                <a:ea typeface="+mn-ea"/>
                <a:cs typeface="+mn-cs"/>
              </a:defRPr>
            </a:pPr>
            <a:r>
              <a:rPr kumimoji="0" lang="en-US" sz="1400" b="0" i="0" u="none" strike="noStrike" kern="1200" cap="none" spc="0" normalizeH="0" baseline="0" noProof="0">
                <a:ln>
                  <a:noFill/>
                </a:ln>
                <a:solidFill>
                  <a:srgbClr val="002677"/>
                </a:solidFill>
                <a:effectLst/>
                <a:uLnTx/>
                <a:uFillTx/>
                <a:latin typeface="Arial"/>
                <a:ea typeface="+mn-ea"/>
                <a:cs typeface="Arial"/>
              </a:rPr>
              <a:t>Now, your health plan starts to share a percentage of the costs with you </a:t>
            </a:r>
          </a:p>
          <a:p>
            <a:pPr marL="0" marR="0" lvl="0" indent="0" algn="l" defTabSz="914377" rtl="0" eaLnBrk="1" fontAlgn="auto" latinLnBrk="0" hangingPunct="1">
              <a:lnSpc>
                <a:spcPct val="100000"/>
              </a:lnSpc>
              <a:spcBef>
                <a:spcPct val="0"/>
              </a:spcBef>
              <a:spcAft>
                <a:spcPct val="0"/>
              </a:spcAft>
              <a:buClrTx/>
              <a:buSzTx/>
              <a:buFontTx/>
              <a:buNone/>
              <a:defRPr kumimoji="0" sz="1800" b="0" i="0" normalizeH="0" noProof="0">
                <a:uLnTx/>
                <a:uFillTx/>
                <a:latin typeface="+mn-lt"/>
                <a:ea typeface="+mn-ea"/>
                <a:cs typeface="+mn-cs"/>
              </a:defRPr>
            </a:pPr>
            <a:r>
              <a:rPr kumimoji="0" lang="en-US" sz="1400" b="0" i="0" u="none" strike="noStrike" kern="1200" cap="none" spc="0" normalizeH="0" baseline="0" noProof="0">
                <a:ln>
                  <a:noFill/>
                </a:ln>
                <a:solidFill>
                  <a:srgbClr val="002677"/>
                </a:solidFill>
                <a:effectLst/>
                <a:uLnTx/>
                <a:uFillTx/>
                <a:latin typeface="Arial"/>
                <a:ea typeface="+mn-ea"/>
                <a:cs typeface="Arial"/>
              </a:rPr>
              <a:t>— this is your </a:t>
            </a:r>
            <a:r>
              <a:rPr kumimoji="0" lang="en-US" sz="1400" b="1" i="0" u="none" strike="noStrike" kern="1200" cap="none" spc="0" normalizeH="0" baseline="0" noProof="0">
                <a:ln>
                  <a:noFill/>
                </a:ln>
                <a:solidFill>
                  <a:srgbClr val="002677"/>
                </a:solidFill>
                <a:effectLst/>
                <a:uLnTx/>
                <a:uFillTx/>
                <a:latin typeface="Arial"/>
                <a:ea typeface="+mn-ea"/>
                <a:cs typeface="Arial"/>
              </a:rPr>
              <a:t>coinsurance</a:t>
            </a:r>
            <a:r>
              <a:rPr kumimoji="0" lang="en-US" sz="1400" b="0" i="0" u="none" strike="noStrike" kern="1200" cap="none" spc="0" normalizeH="0" baseline="0" noProof="0">
                <a:ln>
                  <a:noFill/>
                </a:ln>
                <a:solidFill>
                  <a:srgbClr val="002677"/>
                </a:solidFill>
                <a:effectLst/>
                <a:uLnTx/>
                <a:uFillTx/>
                <a:latin typeface="Arial"/>
                <a:ea typeface="+mn-ea"/>
                <a:cs typeface="Arial"/>
              </a:rPr>
              <a:t>.* </a:t>
            </a:r>
          </a:p>
        </p:txBody>
      </p:sp>
      <p:sp>
        <p:nvSpPr>
          <p:cNvPr id="11" name="TextBox 10">
            <a:extLst>
              <a:ext uri="{FF2B5EF4-FFF2-40B4-BE49-F238E27FC236}">
                <a16:creationId xmlns:a16="http://schemas.microsoft.com/office/drawing/2014/main" id="{DF0DB33A-FDB2-4FB3-9218-0DDDE1CE2F6F}"/>
              </a:ext>
            </a:extLst>
          </p:cNvPr>
          <p:cNvSpPr txBox="1"/>
          <p:nvPr/>
        </p:nvSpPr>
        <p:spPr>
          <a:xfrm>
            <a:off x="7736916" y="3981805"/>
            <a:ext cx="4067838" cy="954107"/>
          </a:xfrm>
          <a:prstGeom prst="rect">
            <a:avLst/>
          </a:prstGeom>
          <a:noFill/>
        </p:spPr>
        <p:txBody>
          <a:bodyPr wrap="square" rtlCol="0">
            <a:spAutoFit/>
          </a:bodyP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ct val="0"/>
              </a:spcBef>
              <a:spcAft>
                <a:spcPct val="0"/>
              </a:spcAft>
              <a:buClrTx/>
              <a:buSzTx/>
              <a:buFontTx/>
              <a:buNone/>
              <a:defRPr kumimoji="0" sz="1800" b="0" i="0" normalizeH="0" noProof="0">
                <a:uLnTx/>
                <a:uFillTx/>
                <a:latin typeface="+mn-lt"/>
                <a:ea typeface="+mn-ea"/>
                <a:cs typeface="+mn-cs"/>
              </a:defRPr>
            </a:pPr>
            <a:r>
              <a:rPr kumimoji="0" lang="en-US" sz="1400" b="0" i="0" u="none" strike="noStrike" kern="1200" cap="none" spc="0" normalizeH="0" baseline="0" noProof="0">
                <a:ln>
                  <a:noFill/>
                </a:ln>
                <a:solidFill>
                  <a:srgbClr val="002677"/>
                </a:solidFill>
                <a:effectLst/>
                <a:uLnTx/>
                <a:uFillTx/>
                <a:latin typeface="Arial"/>
                <a:ea typeface="+mn-ea"/>
                <a:cs typeface="Arial"/>
              </a:rPr>
              <a:t>Here, your plan’s got you covered at 100%.  Your </a:t>
            </a:r>
            <a:r>
              <a:rPr kumimoji="0" lang="en-US" sz="1400" b="1" i="0" u="none" strike="noStrike" kern="1200" cap="none" spc="0" normalizeH="0" baseline="0" noProof="0">
                <a:ln>
                  <a:noFill/>
                </a:ln>
                <a:solidFill>
                  <a:srgbClr val="002677"/>
                </a:solidFill>
                <a:effectLst/>
                <a:uLnTx/>
                <a:uFillTx/>
                <a:latin typeface="Arial"/>
                <a:ea typeface="+mn-ea"/>
                <a:cs typeface="Arial"/>
              </a:rPr>
              <a:t>out-of-pocket limit </a:t>
            </a:r>
            <a:r>
              <a:rPr kumimoji="0" lang="en-US" sz="1400" b="0" i="0" u="none" strike="noStrike" kern="1200" cap="none" spc="0" normalizeH="0" baseline="0" noProof="0">
                <a:ln>
                  <a:noFill/>
                </a:ln>
                <a:solidFill>
                  <a:srgbClr val="002677"/>
                </a:solidFill>
                <a:effectLst/>
                <a:uLnTx/>
                <a:uFillTx/>
                <a:latin typeface="Arial"/>
                <a:ea typeface="+mn-ea"/>
                <a:cs typeface="Arial"/>
              </a:rPr>
              <a:t>is the most you  could pay for covered services in a plan year — copays,  coinsurance and deductibles count toward this.</a:t>
            </a:r>
          </a:p>
        </p:txBody>
      </p:sp>
      <p:sp>
        <p:nvSpPr>
          <p:cNvPr id="12" name="TextBox 11">
            <a:extLst>
              <a:ext uri="{FF2B5EF4-FFF2-40B4-BE49-F238E27FC236}">
                <a16:creationId xmlns:a16="http://schemas.microsoft.com/office/drawing/2014/main" id="{56276826-0E5B-45F2-86C7-D4871A7932EF}"/>
              </a:ext>
            </a:extLst>
          </p:cNvPr>
          <p:cNvSpPr txBox="1"/>
          <p:nvPr/>
        </p:nvSpPr>
        <p:spPr>
          <a:xfrm>
            <a:off x="631934" y="5875799"/>
            <a:ext cx="10247587" cy="378565"/>
          </a:xfrm>
          <a:prstGeom prst="rect">
            <a:avLst/>
          </a:prstGeom>
          <a:noFill/>
        </p:spPr>
        <p:txBody>
          <a:bodyPr wrap="square" rtlCol="0">
            <a:spAutoFit/>
          </a:bodyP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ct val="0"/>
              </a:spcBef>
              <a:spcAft>
                <a:spcPct val="0"/>
              </a:spcAft>
              <a:buClrTx/>
              <a:buSzTx/>
              <a:buFontTx/>
              <a:buNone/>
              <a:defRPr kumimoji="0" sz="1800" b="0" i="0" normalizeH="0" noProof="0">
                <a:uLnTx/>
                <a:uFillTx/>
                <a:latin typeface="+mn-lt"/>
                <a:ea typeface="+mn-ea"/>
                <a:cs typeface="+mn-cs"/>
              </a:defRPr>
            </a:pPr>
            <a:r>
              <a:rPr kumimoji="0" lang="en-US" sz="930" b="0" i="0" u="none" strike="noStrike" kern="1200" cap="none" spc="0" normalizeH="0" baseline="0" noProof="0">
                <a:ln>
                  <a:noFill/>
                </a:ln>
                <a:solidFill>
                  <a:srgbClr val="595959"/>
                </a:solidFill>
                <a:effectLst/>
                <a:uLnTx/>
                <a:uFillTx/>
                <a:latin typeface="Arial"/>
                <a:ea typeface="+mn-ea"/>
                <a:cs typeface="Arial"/>
              </a:rPr>
              <a:t>* Your deductible and coinsurance may vary by plan or service. This example is for illustrative purposes only. These plans have exclusions, limitations and reduction of benefits. For costs and complete details contact your employer.</a:t>
            </a:r>
            <a:endParaRPr kumimoji="0" lang="en-US" sz="800" b="0" i="0" u="none" strike="noStrike" kern="1200" cap="none" spc="0" normalizeH="0" baseline="0" noProof="0">
              <a:ln>
                <a:noFill/>
              </a:ln>
              <a:solidFill>
                <a:srgbClr val="595959"/>
              </a:solidFill>
              <a:effectLst/>
              <a:uLnTx/>
              <a:uFillTx/>
              <a:latin typeface="Arial"/>
              <a:ea typeface="+mn-ea"/>
              <a:cs typeface="Arial"/>
            </a:endParaRPr>
          </a:p>
        </p:txBody>
      </p:sp>
      <p:sp>
        <p:nvSpPr>
          <p:cNvPr id="14" name="Flowchart: Data 13">
            <a:extLst>
              <a:ext uri="{FF2B5EF4-FFF2-40B4-BE49-F238E27FC236}">
                <a16:creationId xmlns:a16="http://schemas.microsoft.com/office/drawing/2014/main" id="{6F4CD2A0-E3FB-4D3D-8F35-7DA45948FB6B}"/>
              </a:ext>
            </a:extLst>
          </p:cNvPr>
          <p:cNvSpPr/>
          <p:nvPr/>
        </p:nvSpPr>
        <p:spPr>
          <a:xfrm>
            <a:off x="5279984" y="2824974"/>
            <a:ext cx="2991348" cy="1016728"/>
          </a:xfrm>
          <a:prstGeom prst="flowChartInputOutpu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marR="0" indent="0" algn="l" defTabSz="914377"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Arial" panose="020B0604020202020204" pitchFamily="34" charset="0"/>
                <a:ea typeface="Arial" panose="020B0604020202020204" pitchFamily="34" charset="0"/>
                <a:cs typeface="Arial" panose="020B0604020202020204" pitchFamily="34" charset="0"/>
                <a:sym typeface="Wingdings" charset="2"/>
              </a:defRPr>
            </a:lvl1pPr>
            <a:lvl2pPr marL="457189" marR="0" indent="0" algn="l" defTabSz="914377"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Arial" panose="020B0604020202020204" pitchFamily="34" charset="0"/>
                <a:ea typeface="Arial" panose="020B0604020202020204" pitchFamily="34" charset="0"/>
                <a:cs typeface="Arial" panose="020B0604020202020204" pitchFamily="34" charset="0"/>
                <a:sym typeface="Wingdings" charset="2"/>
              </a:defRPr>
            </a:lvl2pPr>
            <a:lvl3pPr marL="914377" marR="0" indent="0" algn="l" defTabSz="914377"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Arial" panose="020B0604020202020204" pitchFamily="34" charset="0"/>
                <a:ea typeface="Arial" panose="020B0604020202020204" pitchFamily="34" charset="0"/>
                <a:cs typeface="Arial" panose="020B0604020202020204" pitchFamily="34" charset="0"/>
                <a:sym typeface="Wingdings" charset="2"/>
              </a:defRPr>
            </a:lvl3pPr>
            <a:lvl4pPr marL="1371566" marR="0" indent="0" algn="l" defTabSz="914377"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Arial" panose="020B0604020202020204" pitchFamily="34" charset="0"/>
                <a:ea typeface="Arial" panose="020B0604020202020204" pitchFamily="34" charset="0"/>
                <a:cs typeface="Arial" panose="020B0604020202020204" pitchFamily="34" charset="0"/>
                <a:sym typeface="Wingdings" charset="2"/>
              </a:defRPr>
            </a:lvl4pPr>
            <a:lvl5pPr marL="1828754" marR="0" indent="0" algn="l" defTabSz="914377"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Arial" panose="020B0604020202020204" pitchFamily="34" charset="0"/>
                <a:ea typeface="Arial" panose="020B0604020202020204" pitchFamily="34" charset="0"/>
                <a:cs typeface="Arial" panose="020B0604020202020204" pitchFamily="34" charset="0"/>
                <a:sym typeface="Wingdings" charset="2"/>
              </a:defRPr>
            </a:lvl5pPr>
            <a:lvl6pPr marL="2285943" marR="0" indent="0" algn="l" defTabSz="914377"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Arial" panose="020B0604020202020204" pitchFamily="34" charset="0"/>
                <a:ea typeface="Arial" panose="020B0604020202020204" pitchFamily="34" charset="0"/>
                <a:cs typeface="Arial" panose="020B0604020202020204" pitchFamily="34" charset="0"/>
                <a:sym typeface="Wingdings" charset="2"/>
              </a:defRPr>
            </a:lvl6pPr>
            <a:lvl7pPr marL="2743131" marR="0" indent="0" algn="l" defTabSz="914377"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Arial" panose="020B0604020202020204" pitchFamily="34" charset="0"/>
                <a:ea typeface="Arial" panose="020B0604020202020204" pitchFamily="34" charset="0"/>
                <a:cs typeface="Arial" panose="020B0604020202020204" pitchFamily="34" charset="0"/>
                <a:sym typeface="Wingdings" charset="2"/>
              </a:defRPr>
            </a:lvl7pPr>
            <a:lvl8pPr marL="3200320" marR="0" indent="0" algn="l" defTabSz="914377"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Arial" panose="020B0604020202020204" pitchFamily="34" charset="0"/>
                <a:ea typeface="Arial" panose="020B0604020202020204" pitchFamily="34" charset="0"/>
                <a:cs typeface="Arial" panose="020B0604020202020204" pitchFamily="34" charset="0"/>
                <a:sym typeface="Wingdings" charset="2"/>
              </a:defRPr>
            </a:lvl8pPr>
            <a:lvl9pPr marL="3657509" marR="0" indent="0" algn="l" defTabSz="914377"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Arial" panose="020B0604020202020204" pitchFamily="34" charset="0"/>
                <a:ea typeface="Arial" panose="020B0604020202020204" pitchFamily="34" charset="0"/>
                <a:cs typeface="Arial" panose="020B0604020202020204" pitchFamily="34" charset="0"/>
                <a:sym typeface="Wingdings" charset="2"/>
              </a:defRPr>
            </a:lvl9pPr>
          </a:lstStyle>
          <a:p>
            <a:pPr marL="0" marR="0" lvl="0" indent="0" algn="ctr" defTabSz="914377"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rgbClr val="FFFFFF"/>
                </a:solidFill>
                <a:uLnTx/>
                <a:uFillTx/>
                <a:latin typeface="Arial" panose="020B0604020202020204" pitchFamily="34" charset="0"/>
                <a:ea typeface="Arial" panose="020B0604020202020204" pitchFamily="34" charset="0"/>
                <a:cs typeface="Arial" panose="020B0604020202020204" pitchFamily="34" charset="0"/>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Wingdings" charset="2"/>
            </a:endParaRPr>
          </a:p>
        </p:txBody>
      </p:sp>
      <p:sp>
        <p:nvSpPr>
          <p:cNvPr id="16" name="Flowchart: Data 15">
            <a:extLst>
              <a:ext uri="{FF2B5EF4-FFF2-40B4-BE49-F238E27FC236}">
                <a16:creationId xmlns:a16="http://schemas.microsoft.com/office/drawing/2014/main" id="{6E9B8972-1045-4D63-9620-8117E5D733EC}"/>
              </a:ext>
            </a:extLst>
          </p:cNvPr>
          <p:cNvSpPr/>
          <p:nvPr/>
        </p:nvSpPr>
        <p:spPr>
          <a:xfrm>
            <a:off x="3875615" y="2821562"/>
            <a:ext cx="2046571" cy="1027982"/>
          </a:xfrm>
          <a:prstGeom prst="flowChartInputOutpu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marR="0" indent="0" algn="l" defTabSz="914377"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Arial" panose="020B0604020202020204" pitchFamily="34" charset="0"/>
                <a:ea typeface="Arial" panose="020B0604020202020204" pitchFamily="34" charset="0"/>
                <a:cs typeface="Arial" panose="020B0604020202020204" pitchFamily="34" charset="0"/>
                <a:sym typeface="Wingdings" charset="2"/>
              </a:defRPr>
            </a:lvl1pPr>
            <a:lvl2pPr marL="457189" marR="0" indent="0" algn="l" defTabSz="914377"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Arial" panose="020B0604020202020204" pitchFamily="34" charset="0"/>
                <a:ea typeface="Arial" panose="020B0604020202020204" pitchFamily="34" charset="0"/>
                <a:cs typeface="Arial" panose="020B0604020202020204" pitchFamily="34" charset="0"/>
                <a:sym typeface="Wingdings" charset="2"/>
              </a:defRPr>
            </a:lvl2pPr>
            <a:lvl3pPr marL="914377" marR="0" indent="0" algn="l" defTabSz="914377"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Arial" panose="020B0604020202020204" pitchFamily="34" charset="0"/>
                <a:ea typeface="Arial" panose="020B0604020202020204" pitchFamily="34" charset="0"/>
                <a:cs typeface="Arial" panose="020B0604020202020204" pitchFamily="34" charset="0"/>
                <a:sym typeface="Wingdings" charset="2"/>
              </a:defRPr>
            </a:lvl3pPr>
            <a:lvl4pPr marL="1371566" marR="0" indent="0" algn="l" defTabSz="914377"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Arial" panose="020B0604020202020204" pitchFamily="34" charset="0"/>
                <a:ea typeface="Arial" panose="020B0604020202020204" pitchFamily="34" charset="0"/>
                <a:cs typeface="Arial" panose="020B0604020202020204" pitchFamily="34" charset="0"/>
                <a:sym typeface="Wingdings" charset="2"/>
              </a:defRPr>
            </a:lvl4pPr>
            <a:lvl5pPr marL="1828754" marR="0" indent="0" algn="l" defTabSz="914377"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Arial" panose="020B0604020202020204" pitchFamily="34" charset="0"/>
                <a:ea typeface="Arial" panose="020B0604020202020204" pitchFamily="34" charset="0"/>
                <a:cs typeface="Arial" panose="020B0604020202020204" pitchFamily="34" charset="0"/>
                <a:sym typeface="Wingdings" charset="2"/>
              </a:defRPr>
            </a:lvl5pPr>
            <a:lvl6pPr marL="2285943" marR="0" indent="0" algn="l" defTabSz="914377"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Arial" panose="020B0604020202020204" pitchFamily="34" charset="0"/>
                <a:ea typeface="Arial" panose="020B0604020202020204" pitchFamily="34" charset="0"/>
                <a:cs typeface="Arial" panose="020B0604020202020204" pitchFamily="34" charset="0"/>
                <a:sym typeface="Wingdings" charset="2"/>
              </a:defRPr>
            </a:lvl6pPr>
            <a:lvl7pPr marL="2743131" marR="0" indent="0" algn="l" defTabSz="914377"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Arial" panose="020B0604020202020204" pitchFamily="34" charset="0"/>
                <a:ea typeface="Arial" panose="020B0604020202020204" pitchFamily="34" charset="0"/>
                <a:cs typeface="Arial" panose="020B0604020202020204" pitchFamily="34" charset="0"/>
                <a:sym typeface="Wingdings" charset="2"/>
              </a:defRPr>
            </a:lvl7pPr>
            <a:lvl8pPr marL="3200320" marR="0" indent="0" algn="l" defTabSz="914377"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Arial" panose="020B0604020202020204" pitchFamily="34" charset="0"/>
                <a:ea typeface="Arial" panose="020B0604020202020204" pitchFamily="34" charset="0"/>
                <a:cs typeface="Arial" panose="020B0604020202020204" pitchFamily="34" charset="0"/>
                <a:sym typeface="Wingdings" charset="2"/>
              </a:defRPr>
            </a:lvl8pPr>
            <a:lvl9pPr marL="3657509" marR="0" indent="0" algn="l" defTabSz="914377"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Arial" panose="020B0604020202020204" pitchFamily="34" charset="0"/>
                <a:ea typeface="Arial" panose="020B0604020202020204" pitchFamily="34" charset="0"/>
                <a:cs typeface="Arial" panose="020B0604020202020204" pitchFamily="34" charset="0"/>
                <a:sym typeface="Wingdings" charset="2"/>
              </a:defRPr>
            </a:lvl9pPr>
          </a:lstStyle>
          <a:p>
            <a:pPr marL="0" marR="0" lvl="0" indent="0" algn="ctr" defTabSz="914377"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rgbClr val="FFFFFF"/>
                </a:solidFill>
                <a:uLnTx/>
                <a:uFillTx/>
                <a:latin typeface="Arial" panose="020B0604020202020204" pitchFamily="34" charset="0"/>
                <a:ea typeface="Arial" panose="020B0604020202020204" pitchFamily="34" charset="0"/>
                <a:cs typeface="Arial" panose="020B0604020202020204" pitchFamily="34" charset="0"/>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Wingdings" charset="2"/>
            </a:endParaRPr>
          </a:p>
        </p:txBody>
      </p:sp>
      <p:sp>
        <p:nvSpPr>
          <p:cNvPr id="5" name="Parallelogram 4">
            <a:extLst>
              <a:ext uri="{FF2B5EF4-FFF2-40B4-BE49-F238E27FC236}">
                <a16:creationId xmlns:a16="http://schemas.microsoft.com/office/drawing/2014/main" id="{946C740D-3CD8-4FE2-B614-9F0F1D836C19}"/>
              </a:ext>
            </a:extLst>
          </p:cNvPr>
          <p:cNvSpPr/>
          <p:nvPr/>
        </p:nvSpPr>
        <p:spPr>
          <a:xfrm>
            <a:off x="7904128" y="2813720"/>
            <a:ext cx="3034036" cy="1027982"/>
          </a:xfrm>
          <a:prstGeom prst="parallelogram">
            <a:avLst>
              <a:gd name="adj" fmla="val 54539"/>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marR="0" indent="0" algn="l" defTabSz="914377"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Arial" panose="020B0604020202020204" pitchFamily="34" charset="0"/>
                <a:ea typeface="Arial" panose="020B0604020202020204" pitchFamily="34" charset="0"/>
                <a:cs typeface="Arial" panose="020B0604020202020204" pitchFamily="34" charset="0"/>
                <a:sym typeface="Wingdings" charset="2"/>
              </a:defRPr>
            </a:lvl1pPr>
            <a:lvl2pPr marL="457189" marR="0" indent="0" algn="l" defTabSz="914377"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Arial" panose="020B0604020202020204" pitchFamily="34" charset="0"/>
                <a:ea typeface="Arial" panose="020B0604020202020204" pitchFamily="34" charset="0"/>
                <a:cs typeface="Arial" panose="020B0604020202020204" pitchFamily="34" charset="0"/>
                <a:sym typeface="Wingdings" charset="2"/>
              </a:defRPr>
            </a:lvl2pPr>
            <a:lvl3pPr marL="914377" marR="0" indent="0" algn="l" defTabSz="914377"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Arial" panose="020B0604020202020204" pitchFamily="34" charset="0"/>
                <a:ea typeface="Arial" panose="020B0604020202020204" pitchFamily="34" charset="0"/>
                <a:cs typeface="Arial" panose="020B0604020202020204" pitchFamily="34" charset="0"/>
                <a:sym typeface="Wingdings" charset="2"/>
              </a:defRPr>
            </a:lvl3pPr>
            <a:lvl4pPr marL="1371566" marR="0" indent="0" algn="l" defTabSz="914377"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Arial" panose="020B0604020202020204" pitchFamily="34" charset="0"/>
                <a:ea typeface="Arial" panose="020B0604020202020204" pitchFamily="34" charset="0"/>
                <a:cs typeface="Arial" panose="020B0604020202020204" pitchFamily="34" charset="0"/>
                <a:sym typeface="Wingdings" charset="2"/>
              </a:defRPr>
            </a:lvl4pPr>
            <a:lvl5pPr marL="1828754" marR="0" indent="0" algn="l" defTabSz="914377"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Arial" panose="020B0604020202020204" pitchFamily="34" charset="0"/>
                <a:ea typeface="Arial" panose="020B0604020202020204" pitchFamily="34" charset="0"/>
                <a:cs typeface="Arial" panose="020B0604020202020204" pitchFamily="34" charset="0"/>
                <a:sym typeface="Wingdings" charset="2"/>
              </a:defRPr>
            </a:lvl5pPr>
            <a:lvl6pPr marL="2285943" marR="0" indent="0" algn="l" defTabSz="914377"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Arial" panose="020B0604020202020204" pitchFamily="34" charset="0"/>
                <a:ea typeface="Arial" panose="020B0604020202020204" pitchFamily="34" charset="0"/>
                <a:cs typeface="Arial" panose="020B0604020202020204" pitchFamily="34" charset="0"/>
                <a:sym typeface="Wingdings" charset="2"/>
              </a:defRPr>
            </a:lvl6pPr>
            <a:lvl7pPr marL="2743131" marR="0" indent="0" algn="l" defTabSz="914377"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Arial" panose="020B0604020202020204" pitchFamily="34" charset="0"/>
                <a:ea typeface="Arial" panose="020B0604020202020204" pitchFamily="34" charset="0"/>
                <a:cs typeface="Arial" panose="020B0604020202020204" pitchFamily="34" charset="0"/>
                <a:sym typeface="Wingdings" charset="2"/>
              </a:defRPr>
            </a:lvl7pPr>
            <a:lvl8pPr marL="3200320" marR="0" indent="0" algn="l" defTabSz="914377"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Arial" panose="020B0604020202020204" pitchFamily="34" charset="0"/>
                <a:ea typeface="Arial" panose="020B0604020202020204" pitchFamily="34" charset="0"/>
                <a:cs typeface="Arial" panose="020B0604020202020204" pitchFamily="34" charset="0"/>
                <a:sym typeface="Wingdings" charset="2"/>
              </a:defRPr>
            </a:lvl8pPr>
            <a:lvl9pPr marL="3657509" marR="0" indent="0" algn="l" defTabSz="914377"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Arial" panose="020B0604020202020204" pitchFamily="34" charset="0"/>
                <a:ea typeface="Arial" panose="020B0604020202020204" pitchFamily="34" charset="0"/>
                <a:cs typeface="Arial" panose="020B0604020202020204" pitchFamily="34" charset="0"/>
                <a:sym typeface="Wingdings" charset="2"/>
              </a:defRPr>
            </a:lvl9pPr>
          </a:lstStyle>
          <a:p>
            <a:pPr marL="0" marR="0" lvl="0" indent="0" algn="ctr" defTabSz="914377"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rgbClr val="FFFFFF"/>
                </a:solidFill>
                <a:uLnTx/>
                <a:uFillTx/>
                <a:latin typeface="Arial" panose="020B0604020202020204" pitchFamily="34" charset="0"/>
                <a:ea typeface="Arial" panose="020B0604020202020204" pitchFamily="34" charset="0"/>
                <a:cs typeface="Arial" panose="020B0604020202020204" pitchFamily="34" charset="0"/>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Wingdings" charset="2"/>
            </a:endParaRPr>
          </a:p>
        </p:txBody>
      </p:sp>
      <p:sp>
        <p:nvSpPr>
          <p:cNvPr id="22" name="Flowchart: Delay 21">
            <a:extLst>
              <a:ext uri="{FF2B5EF4-FFF2-40B4-BE49-F238E27FC236}">
                <a16:creationId xmlns:a16="http://schemas.microsoft.com/office/drawing/2014/main" id="{73C99B98-EB9E-4A59-83C2-67F742D596B4}"/>
              </a:ext>
            </a:extLst>
          </p:cNvPr>
          <p:cNvSpPr/>
          <p:nvPr/>
        </p:nvSpPr>
        <p:spPr>
          <a:xfrm>
            <a:off x="10253273" y="2818251"/>
            <a:ext cx="1249862" cy="1043735"/>
          </a:xfrm>
          <a:prstGeom prst="flowChartDelay">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marR="0" indent="0" algn="l" defTabSz="914377"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Arial" panose="020B0604020202020204" pitchFamily="34" charset="0"/>
                <a:ea typeface="Arial" panose="020B0604020202020204" pitchFamily="34" charset="0"/>
                <a:cs typeface="Arial" panose="020B0604020202020204" pitchFamily="34" charset="0"/>
                <a:sym typeface="Wingdings" charset="2"/>
              </a:defRPr>
            </a:lvl1pPr>
            <a:lvl2pPr marL="457189" marR="0" indent="0" algn="l" defTabSz="914377"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Arial" panose="020B0604020202020204" pitchFamily="34" charset="0"/>
                <a:ea typeface="Arial" panose="020B0604020202020204" pitchFamily="34" charset="0"/>
                <a:cs typeface="Arial" panose="020B0604020202020204" pitchFamily="34" charset="0"/>
                <a:sym typeface="Wingdings" charset="2"/>
              </a:defRPr>
            </a:lvl2pPr>
            <a:lvl3pPr marL="914377" marR="0" indent="0" algn="l" defTabSz="914377"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Arial" panose="020B0604020202020204" pitchFamily="34" charset="0"/>
                <a:ea typeface="Arial" panose="020B0604020202020204" pitchFamily="34" charset="0"/>
                <a:cs typeface="Arial" panose="020B0604020202020204" pitchFamily="34" charset="0"/>
                <a:sym typeface="Wingdings" charset="2"/>
              </a:defRPr>
            </a:lvl3pPr>
            <a:lvl4pPr marL="1371566" marR="0" indent="0" algn="l" defTabSz="914377"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Arial" panose="020B0604020202020204" pitchFamily="34" charset="0"/>
                <a:ea typeface="Arial" panose="020B0604020202020204" pitchFamily="34" charset="0"/>
                <a:cs typeface="Arial" panose="020B0604020202020204" pitchFamily="34" charset="0"/>
                <a:sym typeface="Wingdings" charset="2"/>
              </a:defRPr>
            </a:lvl4pPr>
            <a:lvl5pPr marL="1828754" marR="0" indent="0" algn="l" defTabSz="914377"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Arial" panose="020B0604020202020204" pitchFamily="34" charset="0"/>
                <a:ea typeface="Arial" panose="020B0604020202020204" pitchFamily="34" charset="0"/>
                <a:cs typeface="Arial" panose="020B0604020202020204" pitchFamily="34" charset="0"/>
                <a:sym typeface="Wingdings" charset="2"/>
              </a:defRPr>
            </a:lvl5pPr>
            <a:lvl6pPr marL="2285943" marR="0" indent="0" algn="l" defTabSz="914377"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Arial" panose="020B0604020202020204" pitchFamily="34" charset="0"/>
                <a:ea typeface="Arial" panose="020B0604020202020204" pitchFamily="34" charset="0"/>
                <a:cs typeface="Arial" panose="020B0604020202020204" pitchFamily="34" charset="0"/>
                <a:sym typeface="Wingdings" charset="2"/>
              </a:defRPr>
            </a:lvl6pPr>
            <a:lvl7pPr marL="2743131" marR="0" indent="0" algn="l" defTabSz="914377"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Arial" panose="020B0604020202020204" pitchFamily="34" charset="0"/>
                <a:ea typeface="Arial" panose="020B0604020202020204" pitchFamily="34" charset="0"/>
                <a:cs typeface="Arial" panose="020B0604020202020204" pitchFamily="34" charset="0"/>
                <a:sym typeface="Wingdings" charset="2"/>
              </a:defRPr>
            </a:lvl7pPr>
            <a:lvl8pPr marL="3200320" marR="0" indent="0" algn="l" defTabSz="914377"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Arial" panose="020B0604020202020204" pitchFamily="34" charset="0"/>
                <a:ea typeface="Arial" panose="020B0604020202020204" pitchFamily="34" charset="0"/>
                <a:cs typeface="Arial" panose="020B0604020202020204" pitchFamily="34" charset="0"/>
                <a:sym typeface="Wingdings" charset="2"/>
              </a:defRPr>
            </a:lvl8pPr>
            <a:lvl9pPr marL="3657509" marR="0" indent="0" algn="l" defTabSz="914377"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Arial" panose="020B0604020202020204" pitchFamily="34" charset="0"/>
                <a:ea typeface="Arial" panose="020B0604020202020204" pitchFamily="34" charset="0"/>
                <a:cs typeface="Arial" panose="020B0604020202020204" pitchFamily="34" charset="0"/>
                <a:sym typeface="Wingdings" charset="2"/>
              </a:defRPr>
            </a:lvl9pPr>
          </a:lstStyle>
          <a:p>
            <a:pPr marL="0" marR="0" lvl="0" indent="0" algn="ctr" defTabSz="914377"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rgbClr val="FFFFFF"/>
                </a:solidFill>
                <a:uLnTx/>
                <a:uFillTx/>
                <a:latin typeface="Arial" panose="020B0604020202020204" pitchFamily="34" charset="0"/>
                <a:ea typeface="Arial" panose="020B0604020202020204" pitchFamily="34" charset="0"/>
                <a:cs typeface="Arial" panose="020B0604020202020204" pitchFamily="34" charset="0"/>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Wingdings" charset="2"/>
            </a:endParaRPr>
          </a:p>
        </p:txBody>
      </p:sp>
      <p:sp>
        <p:nvSpPr>
          <p:cNvPr id="23" name="Rectangle 22">
            <a:extLst>
              <a:ext uri="{FF2B5EF4-FFF2-40B4-BE49-F238E27FC236}">
                <a16:creationId xmlns:a16="http://schemas.microsoft.com/office/drawing/2014/main" id="{421CC8C4-78BF-446C-A796-C0BC3E9D72B8}"/>
              </a:ext>
            </a:extLst>
          </p:cNvPr>
          <p:cNvSpPr/>
          <p:nvPr/>
        </p:nvSpPr>
        <p:spPr>
          <a:xfrm>
            <a:off x="708694" y="2832816"/>
            <a:ext cx="2415920" cy="101672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marR="0" indent="0" algn="l" defTabSz="914377"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Arial" panose="020B0604020202020204" pitchFamily="34" charset="0"/>
                <a:ea typeface="Arial" panose="020B0604020202020204" pitchFamily="34" charset="0"/>
                <a:cs typeface="Arial" panose="020B0604020202020204" pitchFamily="34" charset="0"/>
                <a:sym typeface="Wingdings" charset="2"/>
              </a:defRPr>
            </a:lvl1pPr>
            <a:lvl2pPr marL="457189" marR="0" indent="0" algn="l" defTabSz="914377"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Arial" panose="020B0604020202020204" pitchFamily="34" charset="0"/>
                <a:ea typeface="Arial" panose="020B0604020202020204" pitchFamily="34" charset="0"/>
                <a:cs typeface="Arial" panose="020B0604020202020204" pitchFamily="34" charset="0"/>
                <a:sym typeface="Wingdings" charset="2"/>
              </a:defRPr>
            </a:lvl2pPr>
            <a:lvl3pPr marL="914377" marR="0" indent="0" algn="l" defTabSz="914377"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Arial" panose="020B0604020202020204" pitchFamily="34" charset="0"/>
                <a:ea typeface="Arial" panose="020B0604020202020204" pitchFamily="34" charset="0"/>
                <a:cs typeface="Arial" panose="020B0604020202020204" pitchFamily="34" charset="0"/>
                <a:sym typeface="Wingdings" charset="2"/>
              </a:defRPr>
            </a:lvl3pPr>
            <a:lvl4pPr marL="1371566" marR="0" indent="0" algn="l" defTabSz="914377"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Arial" panose="020B0604020202020204" pitchFamily="34" charset="0"/>
                <a:ea typeface="Arial" panose="020B0604020202020204" pitchFamily="34" charset="0"/>
                <a:cs typeface="Arial" panose="020B0604020202020204" pitchFamily="34" charset="0"/>
                <a:sym typeface="Wingdings" charset="2"/>
              </a:defRPr>
            </a:lvl4pPr>
            <a:lvl5pPr marL="1828754" marR="0" indent="0" algn="l" defTabSz="914377"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Arial" panose="020B0604020202020204" pitchFamily="34" charset="0"/>
                <a:ea typeface="Arial" panose="020B0604020202020204" pitchFamily="34" charset="0"/>
                <a:cs typeface="Arial" panose="020B0604020202020204" pitchFamily="34" charset="0"/>
                <a:sym typeface="Wingdings" charset="2"/>
              </a:defRPr>
            </a:lvl5pPr>
            <a:lvl6pPr marL="2285943" marR="0" indent="0" algn="l" defTabSz="914377"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Arial" panose="020B0604020202020204" pitchFamily="34" charset="0"/>
                <a:ea typeface="Arial" panose="020B0604020202020204" pitchFamily="34" charset="0"/>
                <a:cs typeface="Arial" panose="020B0604020202020204" pitchFamily="34" charset="0"/>
                <a:sym typeface="Wingdings" charset="2"/>
              </a:defRPr>
            </a:lvl6pPr>
            <a:lvl7pPr marL="2743131" marR="0" indent="0" algn="l" defTabSz="914377"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Arial" panose="020B0604020202020204" pitchFamily="34" charset="0"/>
                <a:ea typeface="Arial" panose="020B0604020202020204" pitchFamily="34" charset="0"/>
                <a:cs typeface="Arial" panose="020B0604020202020204" pitchFamily="34" charset="0"/>
                <a:sym typeface="Wingdings" charset="2"/>
              </a:defRPr>
            </a:lvl7pPr>
            <a:lvl8pPr marL="3200320" marR="0" indent="0" algn="l" defTabSz="914377"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Arial" panose="020B0604020202020204" pitchFamily="34" charset="0"/>
                <a:ea typeface="Arial" panose="020B0604020202020204" pitchFamily="34" charset="0"/>
                <a:cs typeface="Arial" panose="020B0604020202020204" pitchFamily="34" charset="0"/>
                <a:sym typeface="Wingdings" charset="2"/>
              </a:defRPr>
            </a:lvl8pPr>
            <a:lvl9pPr marL="3657509" marR="0" indent="0" algn="l" defTabSz="914377"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Arial" panose="020B0604020202020204" pitchFamily="34" charset="0"/>
                <a:ea typeface="Arial" panose="020B0604020202020204" pitchFamily="34" charset="0"/>
                <a:cs typeface="Arial" panose="020B0604020202020204" pitchFamily="34" charset="0"/>
                <a:sym typeface="Wingdings" charset="2"/>
              </a:defRPr>
            </a:lvl9pPr>
          </a:lstStyle>
          <a:p>
            <a:pPr marL="0" marR="0" lvl="0" indent="0" algn="ctr" defTabSz="914377"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rgbClr val="FFFFFF"/>
                </a:solidFill>
                <a:uLnTx/>
                <a:uFillTx/>
                <a:latin typeface="Arial" panose="020B0604020202020204" pitchFamily="34" charset="0"/>
                <a:ea typeface="Arial" panose="020B0604020202020204" pitchFamily="34" charset="0"/>
                <a:cs typeface="Arial" panose="020B0604020202020204" pitchFamily="34" charset="0"/>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Wingdings" charset="2"/>
            </a:endParaRPr>
          </a:p>
        </p:txBody>
      </p:sp>
      <p:sp>
        <p:nvSpPr>
          <p:cNvPr id="26" name="TextBox 25">
            <a:extLst>
              <a:ext uri="{FF2B5EF4-FFF2-40B4-BE49-F238E27FC236}">
                <a16:creationId xmlns:a16="http://schemas.microsoft.com/office/drawing/2014/main" id="{F390DE08-31C1-40AD-BF24-C5ACF9A4A0A9}"/>
              </a:ext>
            </a:extLst>
          </p:cNvPr>
          <p:cNvSpPr txBox="1"/>
          <p:nvPr/>
        </p:nvSpPr>
        <p:spPr>
          <a:xfrm>
            <a:off x="4395387" y="3111186"/>
            <a:ext cx="952522" cy="523220"/>
          </a:xfrm>
          <a:prstGeom prst="rect">
            <a:avLst/>
          </a:prstGeom>
          <a:noFill/>
        </p:spPr>
        <p:txBody>
          <a:bodyPr wrap="square" rtlCol="0">
            <a:spAutoFit/>
          </a:bodyP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ct val="0"/>
              </a:spcBef>
              <a:spcAft>
                <a:spcPct val="0"/>
              </a:spcAft>
              <a:buClrTx/>
              <a:buSzTx/>
              <a:buFontTx/>
              <a:buNone/>
              <a:defRPr kumimoji="0" sz="1800" b="0" i="0" normalizeH="0" noProof="0">
                <a:uLnTx/>
                <a:uFillTx/>
                <a:latin typeface="+mn-lt"/>
                <a:ea typeface="+mn-ea"/>
                <a:cs typeface="+mn-cs"/>
              </a:defRPr>
            </a:pPr>
            <a:r>
              <a:rPr kumimoji="0" lang="en-US" sz="1400" b="1" i="0" u="none" strike="noStrike" kern="1200" cap="none" spc="0" normalizeH="0" baseline="0" noProof="0">
                <a:ln>
                  <a:noFill/>
                </a:ln>
                <a:solidFill>
                  <a:srgbClr val="FFFFFF"/>
                </a:solidFill>
                <a:effectLst/>
                <a:uLnTx/>
                <a:uFillTx/>
                <a:latin typeface="UHC Serif Text Regular" panose="02020503060303060403" pitchFamily="18" charset="0"/>
                <a:cs typeface="Arial"/>
              </a:rPr>
              <a:t>You pay </a:t>
            </a:r>
          </a:p>
          <a:p>
            <a:pPr marL="0" marR="0" lvl="0" indent="0" algn="ctr" defTabSz="914377" rtl="0" eaLnBrk="1" fontAlgn="auto" latinLnBrk="0" hangingPunct="1">
              <a:lnSpc>
                <a:spcPct val="100000"/>
              </a:lnSpc>
              <a:spcBef>
                <a:spcPct val="0"/>
              </a:spcBef>
              <a:spcAft>
                <a:spcPct val="0"/>
              </a:spcAft>
              <a:buClrTx/>
              <a:buSzTx/>
              <a:buFontTx/>
              <a:buNone/>
              <a:defRPr kumimoji="0" sz="1800" b="0" i="0" normalizeH="0" noProof="0">
                <a:uLnTx/>
                <a:uFillTx/>
                <a:latin typeface="+mn-lt"/>
                <a:ea typeface="+mn-ea"/>
                <a:cs typeface="+mn-cs"/>
              </a:defRPr>
            </a:pPr>
            <a:r>
              <a:rPr kumimoji="0" lang="en-US" sz="1400" b="1" i="0" u="none" strike="noStrike" kern="1200" cap="none" spc="0" normalizeH="0" baseline="0" noProof="0">
                <a:ln>
                  <a:noFill/>
                </a:ln>
                <a:solidFill>
                  <a:srgbClr val="FFFFFF"/>
                </a:solidFill>
                <a:effectLst/>
                <a:uLnTx/>
                <a:uFillTx/>
                <a:latin typeface="UHC Serif Text Regular" panose="02020503060303060403" pitchFamily="18" charset="0"/>
                <a:cs typeface="Arial"/>
              </a:rPr>
              <a:t>20%</a:t>
            </a:r>
          </a:p>
        </p:txBody>
      </p:sp>
      <p:sp>
        <p:nvSpPr>
          <p:cNvPr id="27" name="TextBox 26">
            <a:extLst>
              <a:ext uri="{FF2B5EF4-FFF2-40B4-BE49-F238E27FC236}">
                <a16:creationId xmlns:a16="http://schemas.microsoft.com/office/drawing/2014/main" id="{305DF34B-2738-4C78-86B6-8EA26843A125}"/>
              </a:ext>
            </a:extLst>
          </p:cNvPr>
          <p:cNvSpPr txBox="1"/>
          <p:nvPr/>
        </p:nvSpPr>
        <p:spPr>
          <a:xfrm>
            <a:off x="5835395" y="3138546"/>
            <a:ext cx="1901521" cy="523220"/>
          </a:xfrm>
          <a:prstGeom prst="rect">
            <a:avLst/>
          </a:prstGeom>
          <a:noFill/>
        </p:spPr>
        <p:txBody>
          <a:bodyPr wrap="square" rtlCol="0">
            <a:spAutoFit/>
          </a:bodyP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ct val="0"/>
              </a:spcBef>
              <a:spcAft>
                <a:spcPct val="0"/>
              </a:spcAft>
              <a:buClrTx/>
              <a:buSzTx/>
              <a:buFontTx/>
              <a:buNone/>
              <a:defRPr kumimoji="0" sz="1800" b="0" i="0" normalizeH="0" noProof="0">
                <a:uLnTx/>
                <a:uFillTx/>
                <a:latin typeface="+mn-lt"/>
                <a:ea typeface="+mn-ea"/>
                <a:cs typeface="+mn-cs"/>
              </a:defRPr>
            </a:pPr>
            <a:r>
              <a:rPr kumimoji="0" lang="en-US" sz="1400" b="1" i="0" u="none" strike="noStrike" kern="1200" cap="none" spc="0" normalizeH="0" baseline="0" noProof="0">
                <a:ln>
                  <a:noFill/>
                </a:ln>
                <a:solidFill>
                  <a:srgbClr val="002677"/>
                </a:solidFill>
                <a:effectLst/>
                <a:uLnTx/>
                <a:uFillTx/>
                <a:latin typeface="UHC Serif Text Regular" panose="02020503060303060403" pitchFamily="18" charset="0"/>
                <a:cs typeface="Arial"/>
              </a:rPr>
              <a:t>Your plan pays </a:t>
            </a:r>
          </a:p>
          <a:p>
            <a:pPr marL="0" marR="0" lvl="0" indent="0" algn="ctr" defTabSz="914377" rtl="0" eaLnBrk="1" fontAlgn="auto" latinLnBrk="0" hangingPunct="1">
              <a:lnSpc>
                <a:spcPct val="100000"/>
              </a:lnSpc>
              <a:spcBef>
                <a:spcPct val="0"/>
              </a:spcBef>
              <a:spcAft>
                <a:spcPct val="0"/>
              </a:spcAft>
              <a:buClrTx/>
              <a:buSzTx/>
              <a:buFontTx/>
              <a:buNone/>
              <a:defRPr kumimoji="0" sz="1800" b="0" i="0" normalizeH="0" noProof="0">
                <a:uLnTx/>
                <a:uFillTx/>
                <a:latin typeface="+mn-lt"/>
                <a:ea typeface="+mn-ea"/>
                <a:cs typeface="+mn-cs"/>
              </a:defRPr>
            </a:pPr>
            <a:r>
              <a:rPr kumimoji="0" lang="en-US" sz="1400" b="1" i="0" u="none" strike="noStrike" kern="1200" cap="none" spc="0" normalizeH="0" baseline="0" noProof="0">
                <a:ln>
                  <a:noFill/>
                </a:ln>
                <a:solidFill>
                  <a:srgbClr val="002677"/>
                </a:solidFill>
                <a:effectLst/>
                <a:uLnTx/>
                <a:uFillTx/>
                <a:latin typeface="UHC Serif Text Regular" panose="02020503060303060403" pitchFamily="18" charset="0"/>
                <a:cs typeface="Arial"/>
              </a:rPr>
              <a:t>80%</a:t>
            </a:r>
          </a:p>
        </p:txBody>
      </p:sp>
      <p:sp>
        <p:nvSpPr>
          <p:cNvPr id="29" name="TextBox 28">
            <a:extLst>
              <a:ext uri="{FF2B5EF4-FFF2-40B4-BE49-F238E27FC236}">
                <a16:creationId xmlns:a16="http://schemas.microsoft.com/office/drawing/2014/main" id="{2300C1F0-8B2C-4182-9F9E-7BD364BF4BC3}"/>
              </a:ext>
            </a:extLst>
          </p:cNvPr>
          <p:cNvSpPr txBox="1"/>
          <p:nvPr/>
        </p:nvSpPr>
        <p:spPr>
          <a:xfrm>
            <a:off x="8717380" y="3159657"/>
            <a:ext cx="2090316" cy="307777"/>
          </a:xfrm>
          <a:prstGeom prst="rect">
            <a:avLst/>
          </a:prstGeom>
          <a:noFill/>
        </p:spPr>
        <p:txBody>
          <a:bodyPr wrap="square" rtlCol="0">
            <a:spAutoFit/>
          </a:bodyP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ct val="0"/>
              </a:spcBef>
              <a:spcAft>
                <a:spcPct val="0"/>
              </a:spcAft>
              <a:buClrTx/>
              <a:buSzTx/>
              <a:buFontTx/>
              <a:buNone/>
              <a:defRPr kumimoji="0" sz="1800" b="0" i="0" normalizeH="0" noProof="0">
                <a:uLnTx/>
                <a:uFillTx/>
                <a:latin typeface="+mn-lt"/>
                <a:ea typeface="+mn-ea"/>
                <a:cs typeface="+mn-cs"/>
              </a:defRPr>
            </a:pPr>
            <a:r>
              <a:rPr kumimoji="0" lang="en-US" sz="1400" b="1" i="0" u="none" strike="noStrike" kern="1200" cap="none" spc="0" normalizeH="0" baseline="0" noProof="0">
                <a:ln>
                  <a:noFill/>
                </a:ln>
                <a:solidFill>
                  <a:srgbClr val="002677"/>
                </a:solidFill>
                <a:effectLst/>
                <a:uLnTx/>
                <a:uFillTx/>
                <a:latin typeface="UHC Serif Text Regular" panose="02020503060303060403" pitchFamily="18" charset="0"/>
                <a:cs typeface="Arial"/>
              </a:rPr>
              <a:t>Your plan pays 100%</a:t>
            </a:r>
          </a:p>
        </p:txBody>
      </p:sp>
      <p:sp>
        <p:nvSpPr>
          <p:cNvPr id="31" name="Flowchart: Data 30">
            <a:extLst>
              <a:ext uri="{FF2B5EF4-FFF2-40B4-BE49-F238E27FC236}">
                <a16:creationId xmlns:a16="http://schemas.microsoft.com/office/drawing/2014/main" id="{2D0AC508-1ACD-47CB-AD91-F07AB7449026}"/>
              </a:ext>
            </a:extLst>
          </p:cNvPr>
          <p:cNvSpPr/>
          <p:nvPr/>
        </p:nvSpPr>
        <p:spPr>
          <a:xfrm>
            <a:off x="1891409" y="2832816"/>
            <a:ext cx="2225786" cy="1016728"/>
          </a:xfrm>
          <a:prstGeom prst="flowChartInputOutpu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marR="0" indent="0" algn="l" defTabSz="914377"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Arial" panose="020B0604020202020204" pitchFamily="34" charset="0"/>
                <a:ea typeface="Arial" panose="020B0604020202020204" pitchFamily="34" charset="0"/>
                <a:cs typeface="Arial" panose="020B0604020202020204" pitchFamily="34" charset="0"/>
                <a:sym typeface="Wingdings" charset="2"/>
              </a:defRPr>
            </a:lvl1pPr>
            <a:lvl2pPr marL="457189" marR="0" indent="0" algn="l" defTabSz="914377"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Arial" panose="020B0604020202020204" pitchFamily="34" charset="0"/>
                <a:ea typeface="Arial" panose="020B0604020202020204" pitchFamily="34" charset="0"/>
                <a:cs typeface="Arial" panose="020B0604020202020204" pitchFamily="34" charset="0"/>
                <a:sym typeface="Wingdings" charset="2"/>
              </a:defRPr>
            </a:lvl2pPr>
            <a:lvl3pPr marL="914377" marR="0" indent="0" algn="l" defTabSz="914377"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Arial" panose="020B0604020202020204" pitchFamily="34" charset="0"/>
                <a:ea typeface="Arial" panose="020B0604020202020204" pitchFamily="34" charset="0"/>
                <a:cs typeface="Arial" panose="020B0604020202020204" pitchFamily="34" charset="0"/>
                <a:sym typeface="Wingdings" charset="2"/>
              </a:defRPr>
            </a:lvl3pPr>
            <a:lvl4pPr marL="1371566" marR="0" indent="0" algn="l" defTabSz="914377"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Arial" panose="020B0604020202020204" pitchFamily="34" charset="0"/>
                <a:ea typeface="Arial" panose="020B0604020202020204" pitchFamily="34" charset="0"/>
                <a:cs typeface="Arial" panose="020B0604020202020204" pitchFamily="34" charset="0"/>
                <a:sym typeface="Wingdings" charset="2"/>
              </a:defRPr>
            </a:lvl4pPr>
            <a:lvl5pPr marL="1828754" marR="0" indent="0" algn="l" defTabSz="914377"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Arial" panose="020B0604020202020204" pitchFamily="34" charset="0"/>
                <a:ea typeface="Arial" panose="020B0604020202020204" pitchFamily="34" charset="0"/>
                <a:cs typeface="Arial" panose="020B0604020202020204" pitchFamily="34" charset="0"/>
                <a:sym typeface="Wingdings" charset="2"/>
              </a:defRPr>
            </a:lvl5pPr>
            <a:lvl6pPr marL="2285943" marR="0" indent="0" algn="l" defTabSz="914377"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Arial" panose="020B0604020202020204" pitchFamily="34" charset="0"/>
                <a:ea typeface="Arial" panose="020B0604020202020204" pitchFamily="34" charset="0"/>
                <a:cs typeface="Arial" panose="020B0604020202020204" pitchFamily="34" charset="0"/>
                <a:sym typeface="Wingdings" charset="2"/>
              </a:defRPr>
            </a:lvl6pPr>
            <a:lvl7pPr marL="2743131" marR="0" indent="0" algn="l" defTabSz="914377"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Arial" panose="020B0604020202020204" pitchFamily="34" charset="0"/>
                <a:ea typeface="Arial" panose="020B0604020202020204" pitchFamily="34" charset="0"/>
                <a:cs typeface="Arial" panose="020B0604020202020204" pitchFamily="34" charset="0"/>
                <a:sym typeface="Wingdings" charset="2"/>
              </a:defRPr>
            </a:lvl7pPr>
            <a:lvl8pPr marL="3200320" marR="0" indent="0" algn="l" defTabSz="914377"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Arial" panose="020B0604020202020204" pitchFamily="34" charset="0"/>
                <a:ea typeface="Arial" panose="020B0604020202020204" pitchFamily="34" charset="0"/>
                <a:cs typeface="Arial" panose="020B0604020202020204" pitchFamily="34" charset="0"/>
                <a:sym typeface="Wingdings" charset="2"/>
              </a:defRPr>
            </a:lvl8pPr>
            <a:lvl9pPr marL="3657509" marR="0" indent="0" algn="l" defTabSz="914377"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Arial" panose="020B0604020202020204" pitchFamily="34" charset="0"/>
                <a:ea typeface="Arial" panose="020B0604020202020204" pitchFamily="34" charset="0"/>
                <a:cs typeface="Arial" panose="020B0604020202020204" pitchFamily="34" charset="0"/>
                <a:sym typeface="Wingdings" charset="2"/>
              </a:defRPr>
            </a:lvl9pPr>
          </a:lstStyle>
          <a:p>
            <a:pPr marL="0" marR="0" lvl="0" indent="0" algn="ctr" defTabSz="914377"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rgbClr val="FFFFFF"/>
                </a:solidFill>
                <a:uLnTx/>
                <a:uFillTx/>
                <a:latin typeface="Arial" panose="020B0604020202020204" pitchFamily="34" charset="0"/>
                <a:ea typeface="Arial" panose="020B0604020202020204" pitchFamily="34" charset="0"/>
                <a:cs typeface="Arial" panose="020B0604020202020204" pitchFamily="34" charset="0"/>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Wingdings" charset="2"/>
            </a:endParaRPr>
          </a:p>
        </p:txBody>
      </p:sp>
      <p:sp>
        <p:nvSpPr>
          <p:cNvPr id="39" name="TextBox 38">
            <a:extLst>
              <a:ext uri="{FF2B5EF4-FFF2-40B4-BE49-F238E27FC236}">
                <a16:creationId xmlns:a16="http://schemas.microsoft.com/office/drawing/2014/main" id="{4920A162-953F-4E1D-962D-6BE3EEDAA92B}"/>
              </a:ext>
            </a:extLst>
          </p:cNvPr>
          <p:cNvSpPr txBox="1"/>
          <p:nvPr/>
        </p:nvSpPr>
        <p:spPr>
          <a:xfrm>
            <a:off x="1507506" y="3153942"/>
            <a:ext cx="1619853" cy="307777"/>
          </a:xfrm>
          <a:prstGeom prst="rect">
            <a:avLst/>
          </a:prstGeom>
          <a:noFill/>
        </p:spPr>
        <p:txBody>
          <a:bodyPr wrap="square" rtlCol="0">
            <a:spAutoFit/>
          </a:bodyP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ct val="0"/>
              </a:spcBef>
              <a:spcAft>
                <a:spcPct val="0"/>
              </a:spcAft>
              <a:buClrTx/>
              <a:buSzTx/>
              <a:buFontTx/>
              <a:buNone/>
              <a:defRPr kumimoji="0" sz="1800" b="0" i="0" normalizeH="0" noProof="0">
                <a:uLnTx/>
                <a:uFillTx/>
                <a:latin typeface="+mn-lt"/>
                <a:ea typeface="+mn-ea"/>
                <a:cs typeface="+mn-cs"/>
              </a:defRPr>
            </a:pPr>
            <a:r>
              <a:rPr kumimoji="0" lang="en-US" sz="1400" b="1" i="0" u="none" strike="noStrike" kern="1200" cap="none" spc="0" normalizeH="0" baseline="0" noProof="0">
                <a:ln>
                  <a:noFill/>
                </a:ln>
                <a:solidFill>
                  <a:srgbClr val="FFFFFF"/>
                </a:solidFill>
                <a:effectLst/>
                <a:uLnTx/>
                <a:uFillTx/>
                <a:latin typeface="UHC Serif Text Regular" panose="02020503060303060403" pitchFamily="18" charset="0"/>
                <a:cs typeface="Arial"/>
              </a:rPr>
              <a:t>You pay 100%*</a:t>
            </a:r>
          </a:p>
        </p:txBody>
      </p:sp>
      <p:sp>
        <p:nvSpPr>
          <p:cNvPr id="28" name="Rectangle 27">
            <a:extLst>
              <a:ext uri="{FF2B5EF4-FFF2-40B4-BE49-F238E27FC236}">
                <a16:creationId xmlns:a16="http://schemas.microsoft.com/office/drawing/2014/main" id="{15447428-B566-4DBC-995B-4BFA32737F02}"/>
              </a:ext>
            </a:extLst>
          </p:cNvPr>
          <p:cNvSpPr/>
          <p:nvPr/>
        </p:nvSpPr>
        <p:spPr>
          <a:xfrm>
            <a:off x="4011727" y="6335420"/>
            <a:ext cx="859531" cy="215444"/>
          </a:xfrm>
          <a:prstGeom prst="rect">
            <a:avLst/>
          </a:prstGeom>
        </p:spPr>
        <p:txBody>
          <a:bodyPr wrap="none" lIns="91440" tIns="45720" rIns="91440" bIns="45720" anchor="t">
            <a:spAutoFit/>
          </a:bodyP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ct val="0"/>
              </a:spcBef>
              <a:spcAft>
                <a:spcPct val="0"/>
              </a:spcAft>
              <a:buClrTx/>
              <a:buSzTx/>
              <a:buFontTx/>
              <a:buNone/>
              <a:defRPr kumimoji="0" sz="1800" b="0" i="0" normalizeH="0" noProof="0">
                <a:uLnTx/>
                <a:uFillTx/>
                <a:latin typeface="+mn-lt"/>
                <a:ea typeface="+mn-ea"/>
                <a:cs typeface="+mn-cs"/>
              </a:defRPr>
            </a:pPr>
            <a:r>
              <a:rPr kumimoji="0" lang="en-US" sz="800" b="0" i="0" u="none" strike="noStrike" kern="1200" cap="none" spc="0" normalizeH="0" baseline="0" noProof="0">
                <a:ln>
                  <a:noFill/>
                </a:ln>
                <a:solidFill>
                  <a:srgbClr val="595959"/>
                </a:solidFill>
                <a:effectLst/>
                <a:uLnTx/>
                <a:uFillTx/>
                <a:latin typeface="Arial"/>
                <a:cs typeface="Arial"/>
              </a:rPr>
              <a:t> EI20409450.2</a:t>
            </a:r>
          </a:p>
        </p:txBody>
      </p:sp>
      <p:sp>
        <p:nvSpPr>
          <p:cNvPr id="19" name="TextBox 18">
            <a:extLst>
              <a:ext uri="{FF2B5EF4-FFF2-40B4-BE49-F238E27FC236}">
                <a16:creationId xmlns:a16="http://schemas.microsoft.com/office/drawing/2014/main" id="{BD2CEE39-C684-8E82-8EE5-DF64666A211E}"/>
              </a:ext>
            </a:extLst>
          </p:cNvPr>
          <p:cNvSpPr txBox="1"/>
          <p:nvPr/>
        </p:nvSpPr>
        <p:spPr>
          <a:xfrm>
            <a:off x="1435973" y="5179102"/>
            <a:ext cx="3911935"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ct val="0"/>
              </a:spcBef>
              <a:spcAft>
                <a:spcPct val="0"/>
              </a:spcAft>
              <a:buClrTx/>
              <a:buSzTx/>
              <a:buFontTx/>
              <a:buNone/>
              <a:defRPr/>
            </a:pPr>
            <a:r>
              <a:rPr kumimoji="0" lang="en-US" sz="1200" b="0" i="0" u="none" strike="noStrike" kern="1200" cap="none" spc="0" normalizeH="0" baseline="0" noProof="0">
                <a:ln>
                  <a:noFill/>
                </a:ln>
                <a:solidFill>
                  <a:srgbClr val="002677"/>
                </a:solidFill>
                <a:effectLst/>
                <a:uLnTx/>
                <a:uFillTx/>
                <a:latin typeface="Arial"/>
                <a:cs typeface="Arial"/>
              </a:rPr>
              <a:t>Some plans may require you to pay a fixed amount —  or </a:t>
            </a:r>
            <a:r>
              <a:rPr kumimoji="0" lang="en-US" sz="1200" b="1" i="0" u="none" strike="noStrike" kern="1200" cap="none" spc="0" normalizeH="0" baseline="0" noProof="0">
                <a:ln>
                  <a:noFill/>
                </a:ln>
                <a:solidFill>
                  <a:srgbClr val="002677"/>
                </a:solidFill>
                <a:effectLst/>
                <a:uLnTx/>
                <a:uFillTx/>
                <a:latin typeface="Arial"/>
                <a:cs typeface="Arial"/>
              </a:rPr>
              <a:t>copay</a:t>
            </a:r>
            <a:r>
              <a:rPr kumimoji="0" lang="en-US" sz="1200" b="0" i="0" u="none" strike="noStrike" kern="1200" cap="none" spc="0" normalizeH="0" baseline="0" noProof="0">
                <a:ln>
                  <a:noFill/>
                </a:ln>
                <a:solidFill>
                  <a:srgbClr val="002677"/>
                </a:solidFill>
                <a:effectLst/>
                <a:uLnTx/>
                <a:uFillTx/>
                <a:latin typeface="Arial"/>
                <a:cs typeface="Arial"/>
              </a:rPr>
              <a:t> — each time you see a provider.</a:t>
            </a:r>
          </a:p>
        </p:txBody>
      </p:sp>
      <p:sp>
        <p:nvSpPr>
          <p:cNvPr id="20" name="TextBox 19">
            <a:extLst>
              <a:ext uri="{FF2B5EF4-FFF2-40B4-BE49-F238E27FC236}">
                <a16:creationId xmlns:a16="http://schemas.microsoft.com/office/drawing/2014/main" id="{ABB28CDC-C53F-1AE0-484C-6DA40AF1EF2C}"/>
              </a:ext>
            </a:extLst>
          </p:cNvPr>
          <p:cNvSpPr txBox="1"/>
          <p:nvPr/>
        </p:nvSpPr>
        <p:spPr>
          <a:xfrm>
            <a:off x="7227755" y="5053904"/>
            <a:ext cx="379668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ct val="0"/>
              </a:spcBef>
              <a:spcAft>
                <a:spcPct val="0"/>
              </a:spcAft>
              <a:buClrTx/>
              <a:buSzTx/>
              <a:buFontTx/>
              <a:buNone/>
              <a:defRPr/>
            </a:pPr>
            <a:r>
              <a:rPr kumimoji="0" lang="en-US" sz="1200" b="0" i="0" u="none" strike="noStrike" kern="1200" cap="none" spc="0" normalizeH="0" baseline="0" noProof="0">
                <a:ln>
                  <a:noFill/>
                </a:ln>
                <a:solidFill>
                  <a:srgbClr val="002677"/>
                </a:solidFill>
                <a:effectLst/>
                <a:uLnTx/>
                <a:uFillTx/>
                <a:latin typeface="Arial"/>
                <a:cs typeface="Arial"/>
              </a:rPr>
              <a:t>Every plan has a premium, a routine payment </a:t>
            </a:r>
          </a:p>
          <a:p>
            <a:pPr marL="0" marR="0" lvl="0" indent="0" algn="l" defTabSz="914377" rtl="0" eaLnBrk="1" fontAlgn="auto" latinLnBrk="0" hangingPunct="1">
              <a:lnSpc>
                <a:spcPct val="100000"/>
              </a:lnSpc>
              <a:spcBef>
                <a:spcPct val="0"/>
              </a:spcBef>
              <a:spcAft>
                <a:spcPct val="0"/>
              </a:spcAft>
              <a:buClrTx/>
              <a:buSzTx/>
              <a:buFontTx/>
              <a:buNone/>
              <a:defRPr/>
            </a:pPr>
            <a:r>
              <a:rPr kumimoji="0" lang="en-US" sz="1200" b="0" i="0" u="none" strike="noStrike" kern="1200" cap="none" spc="0" normalizeH="0" baseline="0" noProof="0">
                <a:ln>
                  <a:noFill/>
                </a:ln>
                <a:solidFill>
                  <a:srgbClr val="002677"/>
                </a:solidFill>
                <a:effectLst/>
                <a:uLnTx/>
                <a:uFillTx/>
                <a:latin typeface="Arial"/>
                <a:cs typeface="Arial"/>
              </a:rPr>
              <a:t>typically taken out of your paycheck to keep your plan </a:t>
            </a:r>
          </a:p>
          <a:p>
            <a:pPr marL="0" marR="0" lvl="0" indent="0" algn="l" defTabSz="914377" rtl="0" eaLnBrk="1" fontAlgn="auto" latinLnBrk="0" hangingPunct="1">
              <a:lnSpc>
                <a:spcPct val="100000"/>
              </a:lnSpc>
              <a:spcBef>
                <a:spcPct val="0"/>
              </a:spcBef>
              <a:spcAft>
                <a:spcPct val="0"/>
              </a:spcAft>
              <a:buClrTx/>
              <a:buSzTx/>
              <a:buFontTx/>
              <a:buNone/>
              <a:defRPr/>
            </a:pPr>
            <a:r>
              <a:rPr kumimoji="0" lang="en-US" sz="1200" b="0" i="0" u="none" strike="noStrike" kern="1200" cap="none" spc="0" normalizeH="0" baseline="0" noProof="0">
                <a:ln>
                  <a:noFill/>
                </a:ln>
                <a:solidFill>
                  <a:srgbClr val="002677"/>
                </a:solidFill>
                <a:effectLst/>
                <a:uLnTx/>
                <a:uFillTx/>
                <a:latin typeface="Arial"/>
                <a:cs typeface="Arial"/>
              </a:rPr>
              <a:t>active — so you stay covered.</a:t>
            </a:r>
          </a:p>
        </p:txBody>
      </p:sp>
      <p:pic>
        <p:nvPicPr>
          <p:cNvPr id="25" name="Picture 7" descr="Icon&#10;&#10;Description automatically generated">
            <a:extLst>
              <a:ext uri="{FF2B5EF4-FFF2-40B4-BE49-F238E27FC236}">
                <a16:creationId xmlns:a16="http://schemas.microsoft.com/office/drawing/2014/main" id="{0BAAB43E-5542-528E-C0BF-E568CA85FCFA}"/>
              </a:ext>
            </a:extLst>
          </p:cNvPr>
          <p:cNvPicPr>
            <a:picLocks noChangeAspect="1"/>
          </p:cNvPicPr>
          <p:nvPr/>
        </p:nvPicPr>
        <p:blipFill>
          <a:blip r:embed="rId3"/>
          <a:stretch>
            <a:fillRect/>
          </a:stretch>
        </p:blipFill>
        <p:spPr>
          <a:xfrm>
            <a:off x="708694" y="5086018"/>
            <a:ext cx="623369" cy="623369"/>
          </a:xfrm>
          <a:prstGeom prst="rect">
            <a:avLst/>
          </a:prstGeom>
        </p:spPr>
      </p:pic>
      <p:pic>
        <p:nvPicPr>
          <p:cNvPr id="32" name="Picture 31" descr="A blue circle with a white and blue calendar&#10;&#10;Description automatically generated">
            <a:extLst>
              <a:ext uri="{FF2B5EF4-FFF2-40B4-BE49-F238E27FC236}">
                <a16:creationId xmlns:a16="http://schemas.microsoft.com/office/drawing/2014/main" id="{6818D27F-212F-5F1B-677E-1272AA515EDA}"/>
              </a:ext>
            </a:extLst>
          </p:cNvPr>
          <p:cNvPicPr>
            <a:picLocks noChangeAspect="1"/>
          </p:cNvPicPr>
          <p:nvPr/>
        </p:nvPicPr>
        <p:blipFill>
          <a:blip r:embed="rId4"/>
          <a:stretch>
            <a:fillRect/>
          </a:stretch>
        </p:blipFill>
        <p:spPr>
          <a:xfrm>
            <a:off x="6479830" y="5088437"/>
            <a:ext cx="612649" cy="609601"/>
          </a:xfrm>
          <a:prstGeom prst="rect">
            <a:avLst/>
          </a:prstGeom>
        </p:spPr>
      </p:pic>
    </p:spTree>
    <p:extLst>
      <p:ext uri="{BB962C8B-B14F-4D97-AF65-F5344CB8AC3E}">
        <p14:creationId xmlns:p14="http://schemas.microsoft.com/office/powerpoint/2010/main" val="613817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2ABD64-A873-374B-B288-C10DC70C37AD}"/>
              </a:ext>
            </a:extLst>
          </p:cNvPr>
          <p:cNvSpPr>
            <a:spLocks noGrp="1"/>
          </p:cNvSpPr>
          <p:nvPr>
            <p:ph type="title"/>
          </p:nvPr>
        </p:nvSpPr>
        <p:spPr/>
        <p:txBody>
          <a:bodyPr/>
          <a:lstStyle/>
          <a:p>
            <a:r>
              <a:rPr lang="en-US"/>
              <a:t>Your costs</a:t>
            </a:r>
          </a:p>
        </p:txBody>
      </p:sp>
      <p:sp>
        <p:nvSpPr>
          <p:cNvPr id="3" name="Slide Number Placeholder 2">
            <a:extLst>
              <a:ext uri="{FF2B5EF4-FFF2-40B4-BE49-F238E27FC236}">
                <a16:creationId xmlns:a16="http://schemas.microsoft.com/office/drawing/2014/main" id="{BC88114D-75C9-264E-93C3-750C4A3B937D}"/>
              </a:ext>
            </a:extLst>
          </p:cNvPr>
          <p:cNvSpPr>
            <a:spLocks noGrp="1"/>
          </p:cNvSpPr>
          <p:nvPr>
            <p:ph type="sldNum" sz="quarter" idx="12"/>
          </p:nvPr>
        </p:nvSpPr>
        <p:spPr/>
        <p:txBody>
          <a:bodyPr/>
          <a:lstStyle/>
          <a:p>
            <a:pPr marL="0" marR="0" lvl="0" indent="0" algn="r" defTabSz="914377" rtl="0" eaLnBrk="1" fontAlgn="auto" latinLnBrk="0" hangingPunct="1">
              <a:lnSpc>
                <a:spcPct val="100000"/>
              </a:lnSpc>
              <a:spcBef>
                <a:spcPct val="0"/>
              </a:spcBef>
              <a:spcAft>
                <a:spcPct val="0"/>
              </a:spcAft>
              <a:buClrTx/>
              <a:buSzTx/>
              <a:buFontTx/>
              <a:buNone/>
              <a:tabLst/>
              <a:defRPr/>
            </a:pPr>
            <a:fld id="{90F9BDA0-AF0E-4BA8-B742-3B9C92A3E6FE}" type="slidenum">
              <a:rPr kumimoji="0" lang="en-US" sz="1067" b="0" i="0" u="none" strike="noStrike" kern="1200" cap="none" spc="0" normalizeH="0" baseline="0" noProof="0" smtClean="0">
                <a:ln>
                  <a:noFill/>
                </a:ln>
                <a:solidFill>
                  <a:srgbClr val="002677"/>
                </a:solidFill>
                <a:effectLst/>
                <a:uLnTx/>
                <a:uFillTx/>
                <a:latin typeface="Arial" panose="020B0604020202020204" pitchFamily="34" charset="0"/>
                <a:cs typeface="Arial" panose="020B0604020202020204" pitchFamily="34" charset="0"/>
              </a:rPr>
              <a:pPr marL="0" marR="0" lvl="0" indent="0" algn="r" defTabSz="914377" rtl="0" eaLnBrk="1" fontAlgn="auto" latinLnBrk="0" hangingPunct="1">
                <a:lnSpc>
                  <a:spcPct val="100000"/>
                </a:lnSpc>
                <a:spcBef>
                  <a:spcPct val="0"/>
                </a:spcBef>
                <a:spcAft>
                  <a:spcPct val="0"/>
                </a:spcAft>
                <a:buClrTx/>
                <a:buSzTx/>
                <a:buFontTx/>
                <a:buNone/>
                <a:tabLst/>
                <a:defRPr/>
              </a:pPr>
              <a:t>6</a:t>
            </a:fld>
            <a:endParaRPr kumimoji="0" lang="en-US" sz="1067" b="0" i="0" u="none" strike="noStrike" kern="1200" cap="none" spc="0" normalizeH="0" baseline="0" noProof="0">
              <a:ln>
                <a:noFill/>
              </a:ln>
              <a:solidFill>
                <a:srgbClr val="002677"/>
              </a:solidFill>
              <a:effectLst/>
              <a:uLnTx/>
              <a:uFillTx/>
              <a:latin typeface="Arial" panose="020B0604020202020204" pitchFamily="34" charset="0"/>
              <a:cs typeface="Arial" panose="020B0604020202020204" pitchFamily="34" charset="0"/>
            </a:endParaRPr>
          </a:p>
        </p:txBody>
      </p:sp>
      <p:sp>
        <p:nvSpPr>
          <p:cNvPr id="6" name="Text Placeholder 5">
            <a:extLst>
              <a:ext uri="{FF2B5EF4-FFF2-40B4-BE49-F238E27FC236}">
                <a16:creationId xmlns:a16="http://schemas.microsoft.com/office/drawing/2014/main" id="{A87ECB70-3CB9-0F42-AFE2-4CAE16104026}"/>
              </a:ext>
            </a:extLst>
          </p:cNvPr>
          <p:cNvSpPr>
            <a:spLocks noGrp="1"/>
          </p:cNvSpPr>
          <p:nvPr>
            <p:ph type="body" sz="quarter" idx="13"/>
          </p:nvPr>
        </p:nvSpPr>
        <p:spPr/>
        <p:txBody>
          <a:bodyPr/>
          <a:lstStyle/>
          <a:p>
            <a:r>
              <a:rPr lang="en-US" sz="930">
                <a:solidFill>
                  <a:srgbClr val="424242"/>
                </a:solidFill>
              </a:rPr>
              <a:t>Please read your plan documents. Additional information such as benefit details, plan limitations and exclusions, and the costs of coverage can be found in the Summary of Benefits.</a:t>
            </a:r>
          </a:p>
        </p:txBody>
      </p:sp>
      <p:graphicFrame>
        <p:nvGraphicFramePr>
          <p:cNvPr id="13" name="Table 12">
            <a:extLst>
              <a:ext uri="{FF2B5EF4-FFF2-40B4-BE49-F238E27FC236}">
                <a16:creationId xmlns:a16="http://schemas.microsoft.com/office/drawing/2014/main" id="{C9E04C48-6F8C-584A-BDE6-181DC7102487}"/>
              </a:ext>
            </a:extLst>
          </p:cNvPr>
          <p:cNvGraphicFramePr>
            <a:graphicFrameLocks noGrp="1"/>
          </p:cNvGraphicFramePr>
          <p:nvPr>
            <p:extLst>
              <p:ext uri="{D42A27DB-BD31-4B8C-83A1-F6EECF244321}">
                <p14:modId xmlns:p14="http://schemas.microsoft.com/office/powerpoint/2010/main" val="3539978011"/>
              </p:ext>
            </p:extLst>
          </p:nvPr>
        </p:nvGraphicFramePr>
        <p:xfrm>
          <a:off x="517234" y="1238166"/>
          <a:ext cx="11161670" cy="4104414"/>
        </p:xfrm>
        <a:graphic>
          <a:graphicData uri="http://schemas.openxmlformats.org/drawingml/2006/table">
            <a:tbl>
              <a:tblPr>
                <a:tableStyleId>{5C22544A-7EE6-4342-B048-85BDC9FD1C3A}</a:tableStyleId>
              </a:tblPr>
              <a:tblGrid>
                <a:gridCol w="3712757">
                  <a:extLst>
                    <a:ext uri="{9D8B030D-6E8A-4147-A177-3AD203B41FA5}">
                      <a16:colId xmlns:a16="http://schemas.microsoft.com/office/drawing/2014/main" val="1463963885"/>
                    </a:ext>
                  </a:extLst>
                </a:gridCol>
                <a:gridCol w="3809926">
                  <a:extLst>
                    <a:ext uri="{9D8B030D-6E8A-4147-A177-3AD203B41FA5}">
                      <a16:colId xmlns:a16="http://schemas.microsoft.com/office/drawing/2014/main" val="20001"/>
                    </a:ext>
                  </a:extLst>
                </a:gridCol>
                <a:gridCol w="3638987">
                  <a:extLst>
                    <a:ext uri="{9D8B030D-6E8A-4147-A177-3AD203B41FA5}">
                      <a16:colId xmlns:a16="http://schemas.microsoft.com/office/drawing/2014/main" val="2533745545"/>
                    </a:ext>
                  </a:extLst>
                </a:gridCol>
              </a:tblGrid>
              <a:tr h="0">
                <a:tc>
                  <a:txBody>
                    <a:bodyPr/>
                    <a:lstStyle/>
                    <a:p>
                      <a:pPr algn="ctr"/>
                      <a:endParaRPr lang="en-US" sz="1400" b="1">
                        <a:solidFill>
                          <a:schemeClr val="bg1"/>
                        </a:solidFill>
                      </a:endParaRPr>
                    </a:p>
                  </a:txBody>
                  <a:tcPr marL="0" marR="0" anchor="ctr">
                    <a:lnL w="12700" cmpd="sng">
                      <a:noFill/>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marL="0" marR="0" lvl="0" indent="0" algn="ctr" defTabSz="914377" rtl="0" eaLnBrk="1" fontAlgn="auto" latinLnBrk="0" hangingPunct="1">
                        <a:lnSpc>
                          <a:spcPct val="100000"/>
                        </a:lnSpc>
                        <a:spcBef>
                          <a:spcPct val="0"/>
                        </a:spcBef>
                        <a:spcAft>
                          <a:spcPct val="0"/>
                        </a:spcAft>
                        <a:buClrTx/>
                        <a:buSzTx/>
                        <a:buFontTx/>
                        <a:buNone/>
                        <a:defRPr/>
                      </a:pPr>
                      <a:endParaRPr lang="en-US" sz="1200" b="1" i="0" dirty="0">
                        <a:solidFill>
                          <a:schemeClr val="bg1"/>
                        </a:solidFill>
                        <a:latin typeface="+mn-lt"/>
                        <a:cs typeface="UHC Sans Regular"/>
                      </a:endParaRPr>
                    </a:p>
                  </a:txBody>
                  <a:tcPr marT="91440" marB="9144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hMerge="1">
                  <a:txBody>
                    <a:bodyPr/>
                    <a:lstStyle/>
                    <a:p>
                      <a:endParaRPr lang="en-US"/>
                    </a:p>
                  </a:txBody>
                  <a:tcPr/>
                </a:tc>
                <a:extLst>
                  <a:ext uri="{0D108BD9-81ED-4DB2-BD59-A6C34878D82A}">
                    <a16:rowId xmlns:a16="http://schemas.microsoft.com/office/drawing/2014/main" val="925576580"/>
                  </a:ext>
                </a:extLst>
              </a:tr>
              <a:tr h="0">
                <a:tc>
                  <a:txBody>
                    <a:bodyPr/>
                    <a:lstStyle/>
                    <a:p>
                      <a:pPr algn="ctr"/>
                      <a:endParaRPr lang="en-US" sz="1400" b="1">
                        <a:solidFill>
                          <a:schemeClr val="bg1"/>
                        </a:solidFill>
                      </a:endParaRPr>
                    </a:p>
                  </a:txBody>
                  <a:tcPr marL="0" marR="0" anchor="ctr">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en-US" sz="1000" b="1" i="0" u="none" strike="noStrike" kern="1200" cap="none" spc="0" normalizeH="0" baseline="0" noProof="0">
                          <a:ln>
                            <a:noFill/>
                          </a:ln>
                          <a:solidFill>
                            <a:schemeClr val="accent1"/>
                          </a:solidFill>
                          <a:effectLst/>
                          <a:uLnTx/>
                          <a:uFillTx/>
                          <a:latin typeface="+mn-lt"/>
                          <a:ea typeface="+mn-ea"/>
                          <a:cs typeface="+mn-cs"/>
                        </a:rPr>
                        <a:t>Network</a:t>
                      </a:r>
                    </a:p>
                  </a:txBody>
                  <a:tcPr marL="0" marR="0" marT="91440" marB="9144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en-US" sz="1000" b="1" i="0" u="none" strike="noStrike" kern="1200" cap="none" spc="0" normalizeH="0" baseline="0" noProof="0">
                          <a:ln>
                            <a:noFill/>
                          </a:ln>
                          <a:solidFill>
                            <a:schemeClr val="accent1"/>
                          </a:solidFill>
                          <a:effectLst/>
                          <a:uLnTx/>
                          <a:uFillTx/>
                          <a:latin typeface="+mn-lt"/>
                          <a:ea typeface="+mn-ea"/>
                          <a:cs typeface="+mn-cs"/>
                        </a:rPr>
                        <a:t>Out-of-network</a:t>
                      </a:r>
                    </a:p>
                  </a:txBody>
                  <a:tcPr marL="0" marR="0" marT="91440" marB="9144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10000"/>
                  </a:ext>
                </a:extLst>
              </a:tr>
              <a:tr h="385923">
                <a:tc>
                  <a:txBody>
                    <a:bodyPr/>
                    <a:lstStyle/>
                    <a:p>
                      <a:pPr marL="0" marR="0" lvl="0" indent="0" algn="l" defTabSz="914377" rtl="0" eaLnBrk="1" fontAlgn="auto" latinLnBrk="0" hangingPunct="1">
                        <a:lnSpc>
                          <a:spcPct val="100000"/>
                        </a:lnSpc>
                        <a:spcBef>
                          <a:spcPts val="400"/>
                        </a:spcBef>
                        <a:spcAft>
                          <a:spcPct val="0"/>
                        </a:spcAft>
                        <a:buClrTx/>
                        <a:buSzPct val="150000"/>
                        <a:buFont typeface="Arial" panose="020B0604020202020204" pitchFamily="34" charset="0"/>
                        <a:buNone/>
                        <a:defRPr/>
                      </a:pPr>
                      <a:r>
                        <a:rPr lang="en-US" sz="1200" b="1">
                          <a:solidFill>
                            <a:schemeClr val="accent1"/>
                          </a:solidFill>
                        </a:rPr>
                        <a:t>Deductible</a:t>
                      </a:r>
                    </a:p>
                  </a:txBody>
                  <a:tcPr marL="0" marR="0" marT="0" marB="0" anchor="ctr">
                    <a:lnL w="12700" cmpd="sng">
                      <a:noFill/>
                    </a:lnL>
                    <a:lnR w="12700" cap="flat" cmpd="sng" algn="ctr">
                      <a:solidFill>
                        <a:schemeClr val="bg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ct val="0"/>
                        </a:spcBef>
                        <a:spcAft>
                          <a:spcPct val="0"/>
                        </a:spcAft>
                        <a:buClrTx/>
                        <a:buSzTx/>
                        <a:buFontTx/>
                        <a:buNone/>
                        <a:defRPr/>
                      </a:pPr>
                      <a:endParaRPr lang="en-US" sz="1000" b="0">
                        <a:solidFill>
                          <a:schemeClr val="accent1"/>
                        </a:solidFill>
                        <a:latin typeface="+mn-lt"/>
                      </a:endParaRPr>
                    </a:p>
                  </a:txBody>
                  <a:tcPr marT="91440" marB="9144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ct val="0"/>
                        </a:spcBef>
                        <a:spcAft>
                          <a:spcPct val="0"/>
                        </a:spcAft>
                        <a:buClrTx/>
                        <a:buSzTx/>
                        <a:buFontTx/>
                        <a:buNone/>
                        <a:defRPr/>
                      </a:pPr>
                      <a:endParaRPr lang="en-US" sz="1000" b="0">
                        <a:solidFill>
                          <a:schemeClr val="accent1"/>
                        </a:solidFill>
                        <a:latin typeface="+mn-lt"/>
                      </a:endParaRPr>
                    </a:p>
                  </a:txBody>
                  <a:tcPr marT="91440" marB="9144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81895305"/>
                  </a:ext>
                </a:extLst>
              </a:tr>
              <a:tr h="385923">
                <a:tc>
                  <a:txBody>
                    <a:bodyPr/>
                    <a:lstStyle/>
                    <a:p>
                      <a:pPr marL="0" marR="0" lvl="0" indent="0" algn="l" defTabSz="914377" rtl="0" eaLnBrk="1" fontAlgn="auto" latinLnBrk="0" hangingPunct="1">
                        <a:lnSpc>
                          <a:spcPct val="100000"/>
                        </a:lnSpc>
                        <a:spcBef>
                          <a:spcPts val="400"/>
                        </a:spcBef>
                        <a:spcAft>
                          <a:spcPct val="0"/>
                        </a:spcAft>
                        <a:buClrTx/>
                        <a:buSzPct val="150000"/>
                        <a:buFont typeface="Arial" panose="020B0604020202020204" pitchFamily="34" charset="0"/>
                        <a:buNone/>
                        <a:defRPr/>
                      </a:pPr>
                      <a:r>
                        <a:rPr lang="en-US" sz="1200">
                          <a:solidFill>
                            <a:schemeClr val="accent1"/>
                          </a:solidFill>
                        </a:rPr>
                        <a:t>Individual</a:t>
                      </a:r>
                    </a:p>
                  </a:txBody>
                  <a:tcPr marL="274320" marR="0" marT="0" marB="0" anchor="ctr">
                    <a:lnL w="12700" cmpd="sng">
                      <a:noFill/>
                    </a:lnL>
                    <a:lnR w="12700" cap="flat" cmpd="sng" algn="ctr">
                      <a:solidFill>
                        <a:schemeClr val="bg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ct val="0"/>
                        </a:spcBef>
                        <a:spcAft>
                          <a:spcPct val="0"/>
                        </a:spcAft>
                        <a:buClrTx/>
                        <a:buSzTx/>
                        <a:buFontTx/>
                        <a:buNone/>
                        <a:defRPr/>
                      </a:pPr>
                      <a:r>
                        <a:rPr lang="en-US" sz="1000" b="0" dirty="0">
                          <a:solidFill>
                            <a:schemeClr val="accent1"/>
                          </a:solidFill>
                          <a:latin typeface="+mn-lt"/>
                        </a:rPr>
                        <a:t>$4,000</a:t>
                      </a:r>
                    </a:p>
                  </a:txBody>
                  <a:tcPr marT="91440" marB="9144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en-US" sz="1000" b="0" i="0" u="none" strike="noStrike" kern="1200" cap="none" spc="0" normalizeH="0" baseline="0" noProof="0" dirty="0">
                          <a:ln>
                            <a:noFill/>
                          </a:ln>
                          <a:solidFill>
                            <a:srgbClr val="002477"/>
                          </a:solidFill>
                          <a:effectLst/>
                          <a:uLnTx/>
                          <a:uFillTx/>
                          <a:latin typeface="+mn-lt"/>
                          <a:ea typeface="+mn-ea"/>
                          <a:cs typeface="+mn-cs"/>
                        </a:rPr>
                        <a:t>$12,000</a:t>
                      </a:r>
                    </a:p>
                  </a:txBody>
                  <a:tcPr marT="91440" marB="9144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61227941"/>
                  </a:ext>
                </a:extLst>
              </a:tr>
              <a:tr h="385923">
                <a:tc>
                  <a:txBody>
                    <a:bodyPr/>
                    <a:lstStyle/>
                    <a:p>
                      <a:pPr marL="0" marR="0" lvl="0" indent="0" algn="l" defTabSz="914377" rtl="0" eaLnBrk="1" fontAlgn="auto" latinLnBrk="0" hangingPunct="1">
                        <a:lnSpc>
                          <a:spcPct val="100000"/>
                        </a:lnSpc>
                        <a:spcBef>
                          <a:spcPts val="400"/>
                        </a:spcBef>
                        <a:spcAft>
                          <a:spcPct val="0"/>
                        </a:spcAft>
                        <a:buClrTx/>
                        <a:buSzPct val="150000"/>
                        <a:buFont typeface="Arial" panose="020B0604020202020204" pitchFamily="34" charset="0"/>
                        <a:buNone/>
                        <a:defRPr/>
                      </a:pPr>
                      <a:r>
                        <a:rPr lang="en-US" sz="1200">
                          <a:solidFill>
                            <a:schemeClr val="accent1"/>
                          </a:solidFill>
                        </a:rPr>
                        <a:t>Family</a:t>
                      </a:r>
                    </a:p>
                  </a:txBody>
                  <a:tcPr marL="274320" marR="0" marT="0" marB="0" anchor="ctr">
                    <a:lnL w="12700" cmpd="sng">
                      <a:noFill/>
                    </a:lnL>
                    <a:lnR w="12700" cap="flat" cmpd="sng" algn="ctr">
                      <a:solidFill>
                        <a:schemeClr val="bg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ct val="0"/>
                        </a:spcBef>
                        <a:spcAft>
                          <a:spcPct val="0"/>
                        </a:spcAft>
                        <a:buClrTx/>
                        <a:buSzTx/>
                        <a:buFontTx/>
                        <a:buNone/>
                        <a:defRPr/>
                      </a:pPr>
                      <a:r>
                        <a:rPr lang="en-US" sz="1000" b="0" dirty="0">
                          <a:solidFill>
                            <a:schemeClr val="accent1"/>
                          </a:solidFill>
                          <a:latin typeface="+mn-lt"/>
                        </a:rPr>
                        <a:t>$8,000</a:t>
                      </a:r>
                    </a:p>
                  </a:txBody>
                  <a:tcPr marT="91440" marB="9144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en-US" sz="1000" b="0" i="0" u="none" strike="noStrike" kern="1200" cap="none" spc="0" normalizeH="0" baseline="0" noProof="0" dirty="0">
                          <a:ln>
                            <a:noFill/>
                          </a:ln>
                          <a:solidFill>
                            <a:srgbClr val="002477"/>
                          </a:solidFill>
                          <a:effectLst/>
                          <a:uLnTx/>
                          <a:uFillTx/>
                          <a:latin typeface="+mn-lt"/>
                          <a:ea typeface="+mn-ea"/>
                          <a:cs typeface="+mn-cs"/>
                        </a:rPr>
                        <a:t>$24,000</a:t>
                      </a:r>
                    </a:p>
                  </a:txBody>
                  <a:tcPr marT="91440" marB="9144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21539699"/>
                  </a:ext>
                </a:extLst>
              </a:tr>
              <a:tr h="351075">
                <a:tc>
                  <a:txBody>
                    <a:bodyPr/>
                    <a:lstStyle/>
                    <a:p>
                      <a:pPr marL="0" marR="0" lvl="0" indent="0" algn="l" defTabSz="914377" rtl="0" eaLnBrk="1" fontAlgn="auto" latinLnBrk="0" hangingPunct="1">
                        <a:lnSpc>
                          <a:spcPct val="100000"/>
                        </a:lnSpc>
                        <a:spcBef>
                          <a:spcPts val="400"/>
                        </a:spcBef>
                        <a:spcAft>
                          <a:spcPct val="0"/>
                        </a:spcAft>
                        <a:buClrTx/>
                        <a:buSzPct val="150000"/>
                        <a:buFont typeface="Arial" panose="020B0604020202020204" pitchFamily="34" charset="0"/>
                        <a:buNone/>
                        <a:defRPr/>
                      </a:pPr>
                      <a:r>
                        <a:rPr lang="en-US" sz="1200" b="1">
                          <a:solidFill>
                            <a:schemeClr val="accent1"/>
                          </a:solidFill>
                        </a:rPr>
                        <a:t>Out-of-pocket limit</a:t>
                      </a:r>
                    </a:p>
                  </a:txBody>
                  <a:tcPr marL="0" marR="0" anchor="ctr">
                    <a:lnL w="12700" cmpd="sng">
                      <a:noFill/>
                    </a:lnL>
                    <a:lnR w="12700" cap="flat" cmpd="sng" algn="ctr">
                      <a:solidFill>
                        <a:schemeClr val="bg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ct val="0"/>
                        </a:spcBef>
                        <a:spcAft>
                          <a:spcPct val="0"/>
                        </a:spcAft>
                        <a:buClrTx/>
                        <a:buSzTx/>
                        <a:buFontTx/>
                        <a:buNone/>
                        <a:defRPr/>
                      </a:pPr>
                      <a:endParaRPr lang="en-US" sz="1000" b="0">
                        <a:solidFill>
                          <a:schemeClr val="accent1"/>
                        </a:solidFill>
                        <a:latin typeface="+mn-lt"/>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ct val="0"/>
                        </a:spcBef>
                        <a:spcAft>
                          <a:spcPct val="0"/>
                        </a:spcAft>
                        <a:buClrTx/>
                        <a:buSzTx/>
                        <a:buFontTx/>
                        <a:buNone/>
                        <a:defRPr/>
                      </a:pPr>
                      <a:endParaRPr lang="en-US" sz="1000" b="0">
                        <a:solidFill>
                          <a:schemeClr val="accent1"/>
                        </a:solidFill>
                        <a:latin typeface="+mn-lt"/>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11491141"/>
                  </a:ext>
                </a:extLst>
              </a:tr>
              <a:tr h="315755">
                <a:tc>
                  <a:txBody>
                    <a:bodyPr/>
                    <a:lstStyle/>
                    <a:p>
                      <a:pPr marL="0" marR="0" lvl="0" indent="0" algn="l" defTabSz="914377" rtl="0" eaLnBrk="1" fontAlgn="auto" latinLnBrk="0" hangingPunct="1">
                        <a:lnSpc>
                          <a:spcPct val="100000"/>
                        </a:lnSpc>
                        <a:spcBef>
                          <a:spcPts val="400"/>
                        </a:spcBef>
                        <a:spcAft>
                          <a:spcPct val="0"/>
                        </a:spcAft>
                        <a:buClrTx/>
                        <a:buSzPct val="150000"/>
                        <a:buFont typeface="Arial" panose="020B0604020202020204" pitchFamily="34" charset="0"/>
                        <a:buNone/>
                        <a:defRPr/>
                      </a:pPr>
                      <a:r>
                        <a:rPr lang="en-US" sz="1200">
                          <a:solidFill>
                            <a:schemeClr val="accent1"/>
                          </a:solidFill>
                        </a:rPr>
                        <a:t>Individual</a:t>
                      </a:r>
                    </a:p>
                  </a:txBody>
                  <a:tcPr marL="274320" marR="0" anchor="ctr">
                    <a:lnL w="12700" cmpd="sng">
                      <a:noFill/>
                    </a:lnL>
                    <a:lnR w="12700" cap="flat" cmpd="sng" algn="ctr">
                      <a:solidFill>
                        <a:schemeClr val="bg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en-US" sz="1000" b="0" i="0" u="none" strike="noStrike" kern="1200" cap="none" spc="0" normalizeH="0" baseline="0" noProof="0" dirty="0">
                          <a:ln>
                            <a:noFill/>
                          </a:ln>
                          <a:solidFill>
                            <a:srgbClr val="002477"/>
                          </a:solidFill>
                          <a:effectLst/>
                          <a:uLnTx/>
                          <a:uFillTx/>
                          <a:latin typeface="Arial"/>
                          <a:ea typeface="+mn-ea"/>
                          <a:cs typeface="+mn-cs"/>
                        </a:rPr>
                        <a:t>$6,350</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en-US" sz="1000" b="0" i="0" u="none" strike="noStrike" kern="1200" cap="none" spc="0" normalizeH="0" baseline="0" noProof="0" dirty="0">
                          <a:ln>
                            <a:noFill/>
                          </a:ln>
                          <a:solidFill>
                            <a:srgbClr val="002477"/>
                          </a:solidFill>
                          <a:effectLst/>
                          <a:uLnTx/>
                          <a:uFillTx/>
                          <a:latin typeface="+mn-lt"/>
                          <a:ea typeface="+mn-ea"/>
                          <a:cs typeface="+mn-cs"/>
                        </a:rPr>
                        <a:t>$19,050</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2335357"/>
                  </a:ext>
                </a:extLst>
              </a:tr>
              <a:tr h="315755">
                <a:tc>
                  <a:txBody>
                    <a:bodyPr/>
                    <a:lstStyle/>
                    <a:p>
                      <a:pPr marL="0" marR="0" lvl="0" indent="0" algn="l" defTabSz="914377" rtl="0" eaLnBrk="1" fontAlgn="auto" latinLnBrk="0" hangingPunct="1">
                        <a:lnSpc>
                          <a:spcPct val="100000"/>
                        </a:lnSpc>
                        <a:spcBef>
                          <a:spcPts val="400"/>
                        </a:spcBef>
                        <a:spcAft>
                          <a:spcPct val="0"/>
                        </a:spcAft>
                        <a:buClrTx/>
                        <a:buSzPct val="150000"/>
                        <a:buFont typeface="Arial" panose="020B0604020202020204" pitchFamily="34" charset="0"/>
                        <a:buNone/>
                        <a:defRPr/>
                      </a:pPr>
                      <a:r>
                        <a:rPr lang="en-US" sz="1200">
                          <a:solidFill>
                            <a:schemeClr val="accent1"/>
                          </a:solidFill>
                        </a:rPr>
                        <a:t>Family</a:t>
                      </a:r>
                    </a:p>
                  </a:txBody>
                  <a:tcPr marL="274320" marR="0" anchor="ctr">
                    <a:lnL w="12700" cmpd="sng">
                      <a:noFill/>
                    </a:lnL>
                    <a:lnR w="12700" cap="flat" cmpd="sng" algn="ctr">
                      <a:solidFill>
                        <a:schemeClr val="bg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en-US" sz="1000" b="0" i="0" u="none" strike="noStrike" kern="1200" cap="none" spc="0" normalizeH="0" baseline="0" noProof="0" dirty="0">
                          <a:ln>
                            <a:noFill/>
                          </a:ln>
                          <a:solidFill>
                            <a:srgbClr val="002477"/>
                          </a:solidFill>
                          <a:effectLst/>
                          <a:uLnTx/>
                          <a:uFillTx/>
                          <a:latin typeface="Arial"/>
                          <a:ea typeface="+mn-ea"/>
                          <a:cs typeface="+mn-cs"/>
                        </a:rPr>
                        <a:t>$12,700</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en-US" sz="1000" b="0" i="0" u="none" strike="noStrike" kern="1200" cap="none" spc="0" normalizeH="0" baseline="0" noProof="0" dirty="0">
                          <a:ln>
                            <a:noFill/>
                          </a:ln>
                          <a:solidFill>
                            <a:srgbClr val="002477"/>
                          </a:solidFill>
                          <a:effectLst/>
                          <a:uLnTx/>
                          <a:uFillTx/>
                          <a:latin typeface="+mn-lt"/>
                          <a:ea typeface="+mn-ea"/>
                          <a:cs typeface="+mn-cs"/>
                        </a:rPr>
                        <a:t>$38,100</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17426510"/>
                  </a:ext>
                </a:extLst>
              </a:tr>
              <a:tr h="315755">
                <a:tc>
                  <a:txBody>
                    <a:bodyPr/>
                    <a:lstStyle/>
                    <a:p>
                      <a:pPr marL="0" marR="0" lvl="0" indent="0" algn="l" defTabSz="914377" rtl="0" eaLnBrk="1" fontAlgn="auto" latinLnBrk="0" hangingPunct="1">
                        <a:lnSpc>
                          <a:spcPct val="100000"/>
                        </a:lnSpc>
                        <a:spcBef>
                          <a:spcPts val="400"/>
                        </a:spcBef>
                        <a:spcAft>
                          <a:spcPct val="0"/>
                        </a:spcAft>
                        <a:buClrTx/>
                        <a:buSzPct val="150000"/>
                        <a:buFont typeface="Arial" panose="020B0604020202020204" pitchFamily="34" charset="0"/>
                        <a:buNone/>
                        <a:defRPr/>
                      </a:pPr>
                      <a:r>
                        <a:rPr lang="en-US" sz="1200" b="1" dirty="0">
                          <a:solidFill>
                            <a:schemeClr val="accent1"/>
                          </a:solidFill>
                        </a:rPr>
                        <a:t>Coinsurance </a:t>
                      </a:r>
                      <a:r>
                        <a:rPr lang="en-US" sz="1000" b="0" i="1" dirty="0">
                          <a:solidFill>
                            <a:schemeClr val="accent1"/>
                          </a:solidFill>
                        </a:rPr>
                        <a:t>*applies after deductible</a:t>
                      </a:r>
                      <a:endParaRPr lang="en-US" sz="1200" b="0" i="1" dirty="0">
                        <a:solidFill>
                          <a:schemeClr val="accent1"/>
                        </a:solidFill>
                      </a:endParaRPr>
                    </a:p>
                  </a:txBody>
                  <a:tcPr marL="0" marR="0" anchor="ctr">
                    <a:lnL w="12700" cmpd="sng">
                      <a:noFill/>
                    </a:lnL>
                    <a:lnR w="12700" cap="flat" cmpd="sng" algn="ctr">
                      <a:solidFill>
                        <a:schemeClr val="bg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en-US" sz="1000" b="0" i="0" u="none" strike="noStrike" kern="1200" cap="none" spc="0" normalizeH="0" baseline="0" noProof="0" dirty="0">
                          <a:ln>
                            <a:noFill/>
                          </a:ln>
                          <a:solidFill>
                            <a:srgbClr val="002477"/>
                          </a:solidFill>
                          <a:effectLst/>
                          <a:uLnTx/>
                          <a:uFillTx/>
                          <a:latin typeface="Arial"/>
                          <a:ea typeface="+mn-ea"/>
                          <a:cs typeface="+mn-cs"/>
                        </a:rPr>
                        <a:t>20%</a:t>
                      </a:r>
                    </a:p>
                  </a:txBody>
                  <a:tcPr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en-US" sz="1000" b="0" i="0" u="none" strike="noStrike" kern="1200" cap="none" spc="0" normalizeH="0" baseline="0" noProof="0" dirty="0">
                          <a:ln>
                            <a:noFill/>
                          </a:ln>
                          <a:solidFill>
                            <a:srgbClr val="002477"/>
                          </a:solidFill>
                          <a:effectLst/>
                          <a:uLnTx/>
                          <a:uFillTx/>
                          <a:latin typeface="+mn-lt"/>
                          <a:ea typeface="+mn-ea"/>
                          <a:cs typeface="+mn-cs"/>
                        </a:rPr>
                        <a:t>50%</a:t>
                      </a:r>
                    </a:p>
                  </a:txBody>
                  <a:tcPr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1494797"/>
                  </a:ext>
                </a:extLst>
              </a:tr>
              <a:tr h="315755">
                <a:tc>
                  <a:txBody>
                    <a:bodyPr/>
                    <a:lstStyle/>
                    <a:p>
                      <a:pPr marL="0" marR="0" lvl="0" indent="0" algn="l" defTabSz="914377" rtl="0" eaLnBrk="1" fontAlgn="auto" latinLnBrk="0" hangingPunct="1">
                        <a:lnSpc>
                          <a:spcPct val="100000"/>
                        </a:lnSpc>
                        <a:spcBef>
                          <a:spcPts val="400"/>
                        </a:spcBef>
                        <a:spcAft>
                          <a:spcPct val="0"/>
                        </a:spcAft>
                        <a:buClrTx/>
                        <a:buSzPct val="150000"/>
                        <a:buFont typeface="Arial" panose="020B0604020202020204" pitchFamily="34" charset="0"/>
                        <a:buNone/>
                        <a:defRPr/>
                      </a:pPr>
                      <a:r>
                        <a:rPr lang="en-US" sz="1200" b="1">
                          <a:solidFill>
                            <a:schemeClr val="accent1"/>
                          </a:solidFill>
                        </a:rPr>
                        <a:t>Copayment</a:t>
                      </a:r>
                    </a:p>
                  </a:txBody>
                  <a:tcPr marL="0" marR="0" anchor="ctr">
                    <a:lnL w="12700" cmpd="sng">
                      <a:noFill/>
                    </a:lnL>
                    <a:lnR w="12700" cap="flat" cmpd="sng" algn="ctr">
                      <a:solidFill>
                        <a:schemeClr val="bg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ct val="0"/>
                        </a:spcBef>
                        <a:spcAft>
                          <a:spcPct val="0"/>
                        </a:spcAft>
                        <a:buClrTx/>
                        <a:buSzTx/>
                        <a:buFontTx/>
                        <a:buNone/>
                        <a:defRPr/>
                      </a:pPr>
                      <a:endParaRPr lang="en-US" sz="1000" b="0">
                        <a:solidFill>
                          <a:schemeClr val="accent1"/>
                        </a:solidFill>
                        <a:latin typeface="+mn-lt"/>
                      </a:endParaRPr>
                    </a:p>
                  </a:txBody>
                  <a:tcPr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ct val="0"/>
                        </a:spcBef>
                        <a:spcAft>
                          <a:spcPct val="0"/>
                        </a:spcAft>
                        <a:buClrTx/>
                        <a:buSzTx/>
                        <a:buFontTx/>
                        <a:buNone/>
                        <a:defRPr/>
                      </a:pPr>
                      <a:endParaRPr lang="en-US" sz="1000" b="0">
                        <a:solidFill>
                          <a:schemeClr val="accent1"/>
                        </a:solidFill>
                        <a:latin typeface="+mn-lt"/>
                      </a:endParaRPr>
                    </a:p>
                  </a:txBody>
                  <a:tcPr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52981092"/>
                  </a:ext>
                </a:extLst>
              </a:tr>
              <a:tr h="315755">
                <a:tc>
                  <a:txBody>
                    <a:bodyPr/>
                    <a:lstStyle/>
                    <a:p>
                      <a:pPr marL="0" marR="0" lvl="0" indent="0" algn="l" defTabSz="914377" rtl="0" eaLnBrk="1" fontAlgn="auto" latinLnBrk="0" hangingPunct="1">
                        <a:lnSpc>
                          <a:spcPct val="100000"/>
                        </a:lnSpc>
                        <a:spcBef>
                          <a:spcPts val="400"/>
                        </a:spcBef>
                        <a:spcAft>
                          <a:spcPct val="0"/>
                        </a:spcAft>
                        <a:buClrTx/>
                        <a:buSzPct val="150000"/>
                        <a:buFont typeface="Arial" panose="020B0604020202020204" pitchFamily="34" charset="0"/>
                        <a:buNone/>
                        <a:defRPr/>
                      </a:pPr>
                      <a:r>
                        <a:rPr lang="en-US" sz="1200" dirty="0">
                          <a:solidFill>
                            <a:schemeClr val="accent1"/>
                          </a:solidFill>
                        </a:rPr>
                        <a:t>Primary care provider (PCP)</a:t>
                      </a:r>
                    </a:p>
                  </a:txBody>
                  <a:tcPr marL="274320" marR="0" anchor="ctr">
                    <a:lnL w="12700" cmpd="sng">
                      <a:noFill/>
                    </a:lnL>
                    <a:lnR w="12700" cap="flat" cmpd="sng" algn="ctr">
                      <a:solidFill>
                        <a:schemeClr val="bg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en-US" sz="1000" b="0" i="0" u="none" strike="noStrike" kern="1200" cap="none" spc="0" normalizeH="0" baseline="0" noProof="0" dirty="0">
                          <a:ln>
                            <a:noFill/>
                          </a:ln>
                          <a:solidFill>
                            <a:srgbClr val="002477"/>
                          </a:solidFill>
                          <a:effectLst/>
                          <a:uLnTx/>
                          <a:uFillTx/>
                          <a:latin typeface="+mn-lt"/>
                          <a:ea typeface="+mn-ea"/>
                          <a:cs typeface="+mn-cs"/>
                        </a:rPr>
                        <a:t>20%*</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en-US" sz="1000" b="0" i="0" u="none" strike="noStrike" kern="1200" cap="none" spc="0" normalizeH="0" baseline="0" noProof="0" dirty="0">
                          <a:ln>
                            <a:noFill/>
                          </a:ln>
                          <a:solidFill>
                            <a:srgbClr val="002477"/>
                          </a:solidFill>
                          <a:effectLst/>
                          <a:uLnTx/>
                          <a:uFillTx/>
                          <a:latin typeface="+mn-lt"/>
                          <a:ea typeface="+mn-ea"/>
                          <a:cs typeface="+mn-cs"/>
                        </a:rPr>
                        <a:t>50%*</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03414517"/>
                  </a:ext>
                </a:extLst>
              </a:tr>
              <a:tr h="315755">
                <a:tc>
                  <a:txBody>
                    <a:bodyPr/>
                    <a:lstStyle/>
                    <a:p>
                      <a:pPr marL="0" marR="0" lvl="0" indent="0" algn="l" defTabSz="914377" rtl="0" eaLnBrk="1" fontAlgn="auto" latinLnBrk="0" hangingPunct="1">
                        <a:lnSpc>
                          <a:spcPct val="100000"/>
                        </a:lnSpc>
                        <a:spcBef>
                          <a:spcPts val="400"/>
                        </a:spcBef>
                        <a:spcAft>
                          <a:spcPct val="0"/>
                        </a:spcAft>
                        <a:buClrTx/>
                        <a:buSzPct val="150000"/>
                        <a:buFont typeface="Arial" panose="020B0604020202020204" pitchFamily="34" charset="0"/>
                        <a:buNone/>
                        <a:defRPr/>
                      </a:pPr>
                      <a:r>
                        <a:rPr lang="en-US" sz="1200">
                          <a:solidFill>
                            <a:schemeClr val="accent1"/>
                          </a:solidFill>
                        </a:rPr>
                        <a:t>Specialist</a:t>
                      </a:r>
                    </a:p>
                  </a:txBody>
                  <a:tcPr marL="274320" marR="0" anchor="ctr">
                    <a:lnL w="12700" cmpd="sng">
                      <a:noFill/>
                    </a:lnL>
                    <a:lnR w="12700" cap="flat" cmpd="sng" algn="ctr">
                      <a:solidFill>
                        <a:schemeClr val="bg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en-US" sz="1000" b="0" i="0" u="none" strike="noStrike" kern="1200" cap="none" spc="0" normalizeH="0" baseline="0" noProof="0" dirty="0">
                          <a:ln>
                            <a:noFill/>
                          </a:ln>
                          <a:solidFill>
                            <a:srgbClr val="002477"/>
                          </a:solidFill>
                          <a:effectLst/>
                          <a:uLnTx/>
                          <a:uFillTx/>
                          <a:latin typeface="+mn-lt"/>
                          <a:ea typeface="+mn-ea"/>
                          <a:cs typeface="+mn-cs"/>
                        </a:rPr>
                        <a:t>20%*</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en-US" sz="1000" b="0" i="0" u="none" strike="noStrike" kern="1200" cap="none" spc="0" normalizeH="0" baseline="0" noProof="0" dirty="0">
                          <a:ln>
                            <a:noFill/>
                          </a:ln>
                          <a:solidFill>
                            <a:srgbClr val="002477"/>
                          </a:solidFill>
                          <a:effectLst/>
                          <a:uLnTx/>
                          <a:uFillTx/>
                          <a:latin typeface="+mn-lt"/>
                          <a:ea typeface="+mn-ea"/>
                          <a:cs typeface="+mn-cs"/>
                        </a:rPr>
                        <a:t>50%*</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76923379"/>
                  </a:ext>
                </a:extLst>
              </a:tr>
            </a:tbl>
          </a:graphicData>
        </a:graphic>
      </p:graphicFrame>
      <p:sp>
        <p:nvSpPr>
          <p:cNvPr id="9" name="TextBox 8">
            <a:extLst>
              <a:ext uri="{FF2B5EF4-FFF2-40B4-BE49-F238E27FC236}">
                <a16:creationId xmlns:a16="http://schemas.microsoft.com/office/drawing/2014/main" id="{A44AD724-F31D-1346-9449-49812219CA22}"/>
              </a:ext>
              <a:ext uri="{C183D7F6-B498-43B3-948B-1728B52AA6E4}">
                <adec:decorative xmlns:adec="http://schemas.microsoft.com/office/drawing/2017/decorative" xmlns="" val="0"/>
              </a:ext>
            </a:extLst>
          </p:cNvPr>
          <p:cNvSpPr txBox="1"/>
          <p:nvPr/>
        </p:nvSpPr>
        <p:spPr>
          <a:xfrm>
            <a:off x="5347612" y="6234784"/>
            <a:ext cx="6018651" cy="207749"/>
          </a:xfrm>
          <a:prstGeom prst="rect">
            <a:avLst/>
          </a:prstGeom>
          <a:noFill/>
        </p:spPr>
        <p:txBody>
          <a:bodyPr wrap="square" rtlCol="0">
            <a:spAutoFit/>
          </a:bodyP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marL="0" marR="0" lvl="0" indent="0" algn="r" defTabSz="914377" rtl="0" eaLnBrk="1" fontAlgn="auto" latinLnBrk="0" hangingPunct="1">
              <a:lnSpc>
                <a:spcPct val="100000"/>
              </a:lnSpc>
              <a:spcBef>
                <a:spcPct val="0"/>
              </a:spcBef>
              <a:spcAft>
                <a:spcPts val="400"/>
              </a:spcAft>
              <a:buClr>
                <a:srgbClr val="99E5EE"/>
              </a:buClr>
              <a:buSzTx/>
              <a:buFontTx/>
              <a:buNone/>
              <a:tabLst/>
              <a:defRPr/>
            </a:pPr>
            <a:r>
              <a:rPr kumimoji="0" lang="en-US" sz="750" b="0" i="0" u="none" strike="noStrike" kern="1200" cap="none" spc="0" normalizeH="0" baseline="0" noProof="0" dirty="0">
                <a:ln>
                  <a:noFill/>
                </a:ln>
                <a:solidFill>
                  <a:srgbClr val="002677">
                    <a:lumMod val="50000"/>
                  </a:srgbClr>
                </a:solidFill>
                <a:effectLst/>
                <a:uLnTx/>
                <a:uFillTx/>
                <a:latin typeface="Arial"/>
                <a:cs typeface="Arial"/>
              </a:rPr>
              <a:t>UnitedHealthcare Insurance Company</a:t>
            </a:r>
            <a:endParaRPr kumimoji="0" lang="en-US" sz="750" b="0" i="0" u="none" strike="noStrike" kern="1200" cap="none" spc="0" normalizeH="0" baseline="0" noProof="0" dirty="0">
              <a:ln>
                <a:noFill/>
              </a:ln>
              <a:solidFill>
                <a:srgbClr val="990000"/>
              </a:solidFill>
              <a:effectLst/>
              <a:uLnTx/>
              <a:uFillTx/>
              <a:latin typeface="Arial"/>
              <a:cs typeface="Arial"/>
            </a:endParaRPr>
          </a:p>
        </p:txBody>
      </p:sp>
      <p:sp>
        <p:nvSpPr>
          <p:cNvPr id="7" name="Rectangle 6">
            <a:extLst>
              <a:ext uri="{FF2B5EF4-FFF2-40B4-BE49-F238E27FC236}">
                <a16:creationId xmlns:a16="http://schemas.microsoft.com/office/drawing/2014/main" id="{2FC6C8AD-30B1-4122-885B-45B67A08F97F}"/>
              </a:ext>
            </a:extLst>
          </p:cNvPr>
          <p:cNvSpPr/>
          <p:nvPr/>
        </p:nvSpPr>
        <p:spPr>
          <a:xfrm>
            <a:off x="4011727" y="6335420"/>
            <a:ext cx="859531" cy="215444"/>
          </a:xfrm>
          <a:prstGeom prst="rect">
            <a:avLst/>
          </a:prstGeom>
        </p:spPr>
        <p:txBody>
          <a:bodyPr wrap="none">
            <a:spAutoFit/>
          </a:bodyP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595959"/>
                </a:solidFill>
                <a:effectLst/>
                <a:uLnTx/>
                <a:uFillTx/>
                <a:latin typeface="Arial" panose="020B0604020202020204" pitchFamily="34" charset="0"/>
                <a:cs typeface="Arial" panose="020B0604020202020204" pitchFamily="34" charset="0"/>
              </a:rPr>
              <a:t> EI20443298.1</a:t>
            </a:r>
            <a:endParaRPr kumimoji="0" lang="en-US" sz="800" b="0" i="0" u="none" strike="noStrike" kern="1200" cap="none" spc="0" normalizeH="0" baseline="0" noProof="0">
              <a:ln>
                <a:noFill/>
              </a:ln>
              <a:solidFill>
                <a:srgbClr val="002677"/>
              </a:solidFill>
              <a:effectLst/>
              <a:uLnTx/>
              <a:uFillTx/>
              <a:latin typeface="Arial"/>
              <a:cs typeface="Arial"/>
            </a:endParaRPr>
          </a:p>
        </p:txBody>
      </p:sp>
    </p:spTree>
    <p:extLst>
      <p:ext uri="{BB962C8B-B14F-4D97-AF65-F5344CB8AC3E}">
        <p14:creationId xmlns:p14="http://schemas.microsoft.com/office/powerpoint/2010/main" val="2781424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8BFAA5-BEC7-41CA-90FD-8283ED4EB818}"/>
              </a:ext>
            </a:extLst>
          </p:cNvPr>
          <p:cNvSpPr>
            <a:spLocks noGrp="1"/>
          </p:cNvSpPr>
          <p:nvPr>
            <p:ph type="title"/>
          </p:nvPr>
        </p:nvSpPr>
        <p:spPr/>
        <p:txBody>
          <a:bodyPr/>
          <a:lstStyle/>
          <a:p>
            <a:pPr marL="0" marR="0" lvl="0" indent="0" algn="l" defTabSz="914377" fontAlgn="auto">
              <a:lnSpc>
                <a:spcPct val="100000"/>
              </a:lnSpc>
              <a:spcBef>
                <a:spcPct val="0"/>
              </a:spcBef>
              <a:spcAft>
                <a:spcPct val="0"/>
              </a:spcAft>
              <a:buSzTx/>
              <a:buNone/>
              <a:defRPr kumimoji="0" lang="en-US" sz="3200" b="1" i="0" u="none" strike="noStrike" kern="1200" cap="none" spc="0" normalizeH="0" baseline="0" noProof="0">
                <a:ln w="9525" cap="flat" cmpd="sng" algn="ctr">
                  <a:noFill/>
                  <a:prstDash val="solid"/>
                  <a:round/>
                  <a:headEnd type="none" w="med" len="med"/>
                  <a:tailEnd type="none" w="med" len="med"/>
                </a:ln>
                <a:solidFill>
                  <a:srgbClr val="002477"/>
                </a:solidFill>
                <a:uLnTx/>
                <a:uFillTx/>
                <a:latin typeface="+mj-lt"/>
                <a:ea typeface="+mj-ea"/>
                <a:cs typeface="+mj-cs"/>
                <a:sym typeface="Wingdings" charset="2"/>
              </a:defRPr>
            </a:pPr>
            <a:r>
              <a:rPr kumimoji="0" lang="en-US" sz="3200" b="1" i="0" u="none" strike="noStrike" kern="1200" cap="none" spc="0" normalizeH="0" baseline="0" noProof="0">
                <a:ln w="9525" cap="flat" cmpd="sng" algn="ctr">
                  <a:noFill/>
                  <a:prstDash val="solid"/>
                  <a:round/>
                  <a:headEnd type="none" w="med" len="med"/>
                  <a:tailEnd type="none" w="med" len="med"/>
                </a:ln>
                <a:solidFill>
                  <a:srgbClr val="002477"/>
                </a:solidFill>
                <a:uLnTx/>
                <a:uFillTx/>
                <a:latin typeface="+mj-lt"/>
                <a:ea typeface="+mj-ea"/>
                <a:cs typeface="+mj-cs"/>
                <a:sym typeface="Wingdings" charset="2"/>
              </a:rPr>
              <a:t>Digital tools to manage your plan</a:t>
            </a:r>
          </a:p>
        </p:txBody>
      </p:sp>
      <p:sp>
        <p:nvSpPr>
          <p:cNvPr id="3" name="Slide Number Placeholder 2">
            <a:extLst>
              <a:ext uri="{FF2B5EF4-FFF2-40B4-BE49-F238E27FC236}">
                <a16:creationId xmlns:a16="http://schemas.microsoft.com/office/drawing/2014/main" id="{A8A78EB9-A1D2-430C-8439-118898B4C53A}"/>
              </a:ext>
            </a:extLst>
          </p:cNvPr>
          <p:cNvSpPr>
            <a:spLocks noGrp="1"/>
          </p:cNvSpPr>
          <p:nvPr>
            <p:ph type="sldNum" sz="quarter" idx="12"/>
          </p:nvPr>
        </p:nvSpPr>
        <p:spPr/>
        <p:txBody>
          <a:bodyPr/>
          <a:lstStyle/>
          <a:p>
            <a:pPr marL="0" marR="0" lvl="0" indent="0" algn="r" defTabSz="914377" rtl="0" eaLnBrk="1" fontAlgn="auto" latinLnBrk="0" hangingPunct="1">
              <a:lnSpc>
                <a:spcPct val="100000"/>
              </a:lnSpc>
              <a:spcBef>
                <a:spcPct val="0"/>
              </a:spcBef>
              <a:spcAft>
                <a:spcPct val="0"/>
              </a:spcAft>
              <a:buClrTx/>
              <a:buSzTx/>
              <a:buFontTx/>
              <a:buNone/>
              <a:tabLst/>
              <a:defRPr kumimoji="0" sz="1067" b="0" i="0" kern="1200" normalizeH="0" noProof="0">
                <a:solidFill>
                  <a:srgbClr val="002477"/>
                </a:solidFill>
                <a:uLnTx/>
                <a:uFillTx/>
                <a:latin typeface="Arial" panose="020B0604020202020204" pitchFamily="34" charset="0"/>
                <a:ea typeface="+mn-ea"/>
                <a:cs typeface="Arial" panose="020B0604020202020204" pitchFamily="34" charset="0"/>
              </a:defRPr>
            </a:pPr>
            <a:fld id="{90F9BDA0-AF0E-4BA8-B742-3B9C92A3E6FE}" type="slidenum">
              <a:rPr kumimoji="0" lang="en-US" sz="1067" b="0" i="0" u="none" strike="noStrike" kern="1200" cap="none" spc="0" normalizeH="0" baseline="0" noProof="0" smtClean="0">
                <a:ln>
                  <a:noFill/>
                </a:ln>
                <a:solidFill>
                  <a:srgbClr val="002477"/>
                </a:solidFill>
                <a:effectLst/>
                <a:uLnTx/>
                <a:uFillTx/>
                <a:latin typeface="Arial" panose="020B0604020202020204" pitchFamily="34" charset="0"/>
                <a:ea typeface="+mn-ea"/>
                <a:cs typeface="Arial" panose="020B0604020202020204" pitchFamily="34" charset="0"/>
              </a:rPr>
              <a:pPr marL="0" marR="0" lvl="0" indent="0" algn="r" defTabSz="914377" rtl="0" eaLnBrk="1" fontAlgn="auto" latinLnBrk="0" hangingPunct="1">
                <a:lnSpc>
                  <a:spcPct val="100000"/>
                </a:lnSpc>
                <a:spcBef>
                  <a:spcPct val="0"/>
                </a:spcBef>
                <a:spcAft>
                  <a:spcPct val="0"/>
                </a:spcAft>
                <a:buClrTx/>
                <a:buSzTx/>
                <a:buFontTx/>
                <a:buNone/>
                <a:tabLst/>
                <a:defRPr kumimoji="0" sz="1067" b="0" i="0" kern="1200" normalizeH="0" noProof="0">
                  <a:solidFill>
                    <a:srgbClr val="002477"/>
                  </a:solidFill>
                  <a:uLnTx/>
                  <a:uFillTx/>
                  <a:latin typeface="Arial" panose="020B0604020202020204" pitchFamily="34" charset="0"/>
                  <a:ea typeface="+mn-ea"/>
                  <a:cs typeface="Arial" panose="020B0604020202020204" pitchFamily="34" charset="0"/>
                </a:defRPr>
              </a:pPr>
              <a:t>7</a:t>
            </a:fld>
            <a:endParaRPr kumimoji="0" lang="en-US" sz="1067" b="0" i="0" u="none" strike="noStrike" kern="1200" cap="none" spc="0" normalizeH="0" baseline="0" noProof="0">
              <a:ln>
                <a:noFill/>
              </a:ln>
              <a:solidFill>
                <a:srgbClr val="002477"/>
              </a:solidFill>
              <a:effectLst/>
              <a:uLnTx/>
              <a:uFillTx/>
              <a:latin typeface="Arial" panose="020B0604020202020204" pitchFamily="34" charset="0"/>
              <a:cs typeface="Arial" panose="020B0604020202020204" pitchFamily="34" charset="0"/>
            </a:endParaRPr>
          </a:p>
        </p:txBody>
      </p:sp>
      <p:sp>
        <p:nvSpPr>
          <p:cNvPr id="4" name="Text Placeholder 3">
            <a:extLst>
              <a:ext uri="{FF2B5EF4-FFF2-40B4-BE49-F238E27FC236}">
                <a16:creationId xmlns:a16="http://schemas.microsoft.com/office/drawing/2014/main" id="{28FB5985-D6D4-4785-AEDD-17869D78C55A}"/>
              </a:ext>
            </a:extLst>
          </p:cNvPr>
          <p:cNvSpPr>
            <a:spLocks noGrp="1"/>
          </p:cNvSpPr>
          <p:nvPr>
            <p:ph type="body" sz="quarter" idx="13"/>
          </p:nvPr>
        </p:nvSpPr>
        <p:spPr>
          <a:xfrm>
            <a:off x="517234" y="1413041"/>
            <a:ext cx="10315272" cy="1096841"/>
          </a:xfrm>
        </p:spPr>
        <p:txBody>
          <a:bodyPr/>
          <a:lstStyle/>
          <a:p>
            <a:pPr marL="0" marR="0" lvl="0" indent="0" algn="l" defTabSz="914377" fontAlgn="auto">
              <a:lnSpc>
                <a:spcPct val="100000"/>
              </a:lnSpc>
              <a:spcBef>
                <a:spcPts val="400"/>
              </a:spcBef>
              <a:spcAft>
                <a:spcPts val="800"/>
              </a:spcAft>
              <a:buSzTx/>
              <a:buNone/>
              <a:defRPr kumimoji="0" sz="1900" b="0" i="0" u="none" strike="noStrike" kern="1200" cap="none" spc="0" normalizeH="0" baseline="0" noProof="0">
                <a:ln w="9525" cap="flat" cmpd="sng" algn="ctr">
                  <a:noFill/>
                  <a:prstDash val="solid"/>
                  <a:round/>
                  <a:headEnd type="none" w="med" len="med"/>
                  <a:tailEnd type="none" w="med" len="med"/>
                </a:ln>
                <a:solidFill>
                  <a:srgbClr val="002477"/>
                </a:solidFill>
                <a:uLnTx/>
                <a:uFillTx/>
                <a:latin typeface="+mn-lt"/>
                <a:ea typeface="+mn-ea"/>
                <a:cs typeface="Arial" panose="020B0604020202020204" pitchFamily="34" charset="0"/>
                <a:sym typeface="Wingdings" charset="2"/>
              </a:defRPr>
            </a:pPr>
            <a:r>
              <a:rPr kumimoji="0" lang="en-US" sz="1900" b="0" i="0" u="none" strike="noStrike" kern="1200" cap="none" spc="0" normalizeH="0" baseline="0" noProof="0">
                <a:ln w="9525" cap="flat" cmpd="sng" algn="ctr">
                  <a:noFill/>
                  <a:prstDash val="solid"/>
                  <a:round/>
                  <a:headEnd type="none" w="med" len="med"/>
                  <a:tailEnd type="none" w="med" len="med"/>
                </a:ln>
                <a:solidFill>
                  <a:srgbClr val="002477"/>
                </a:solidFill>
                <a:uLnTx/>
                <a:uFillTx/>
                <a:latin typeface="+mn-lt"/>
                <a:ea typeface="+mn-ea"/>
                <a:cs typeface="Arial" panose="020B0604020202020204" pitchFamily="34" charset="0"/>
                <a:sym typeface="Wingdings" charset="2"/>
              </a:rPr>
              <a:t>Find and estimate costs, check what’s covered, search providers, view plan balances, and see claim details with UnitedHealthcare’s digital tools: myuhc.com</a:t>
            </a:r>
            <a:r>
              <a:rPr kumimoji="0" lang="en-US" sz="1900" b="0" i="0" u="none" strike="noStrike" kern="1200" cap="none" spc="0" normalizeH="0" baseline="30000" noProof="0">
                <a:ln w="9525" cap="flat" cmpd="sng" algn="ctr">
                  <a:noFill/>
                  <a:prstDash val="solid"/>
                  <a:round/>
                  <a:headEnd type="none" w="med" len="med"/>
                  <a:tailEnd type="none" w="med" len="med"/>
                </a:ln>
                <a:solidFill>
                  <a:srgbClr val="002477"/>
                </a:solidFill>
                <a:uLnTx/>
                <a:uFillTx/>
                <a:latin typeface="+mn-lt"/>
                <a:ea typeface="+mn-ea"/>
                <a:cs typeface="Arial" panose="020B0604020202020204" pitchFamily="34" charset="0"/>
                <a:sym typeface="Wingdings" charset="2"/>
              </a:rPr>
              <a:t>®</a:t>
            </a:r>
            <a:r>
              <a:rPr kumimoji="0" lang="en-US" sz="1900" b="0" i="0" u="none" strike="noStrike" kern="1200" cap="none" spc="0" normalizeH="0" baseline="0" noProof="0">
                <a:ln w="9525" cap="flat" cmpd="sng" algn="ctr">
                  <a:noFill/>
                  <a:prstDash val="solid"/>
                  <a:round/>
                  <a:headEnd type="none" w="med" len="med"/>
                  <a:tailEnd type="none" w="med" len="med"/>
                </a:ln>
                <a:solidFill>
                  <a:srgbClr val="002477"/>
                </a:solidFill>
                <a:uLnTx/>
                <a:uFillTx/>
                <a:latin typeface="+mn-lt"/>
                <a:ea typeface="+mn-ea"/>
                <a:cs typeface="Arial" panose="020B0604020202020204" pitchFamily="34" charset="0"/>
                <a:sym typeface="Wingdings" charset="2"/>
              </a:rPr>
              <a:t> and UnitedHealthcare</a:t>
            </a:r>
            <a:r>
              <a:rPr kumimoji="0" lang="en-US" sz="1900" b="0" i="0" u="none" strike="noStrike" kern="1200" cap="none" spc="0" normalizeH="0" baseline="30000" noProof="0">
                <a:ln w="9525" cap="flat" cmpd="sng" algn="ctr">
                  <a:noFill/>
                  <a:prstDash val="solid"/>
                  <a:round/>
                  <a:headEnd type="none" w="med" len="med"/>
                  <a:tailEnd type="none" w="med" len="med"/>
                </a:ln>
                <a:solidFill>
                  <a:srgbClr val="002477"/>
                </a:solidFill>
                <a:uLnTx/>
                <a:uFillTx/>
                <a:latin typeface="+mn-lt"/>
                <a:ea typeface="+mn-ea"/>
                <a:cs typeface="Arial" panose="020B0604020202020204" pitchFamily="34" charset="0"/>
                <a:sym typeface="Wingdings" charset="2"/>
              </a:rPr>
              <a:t>®</a:t>
            </a:r>
            <a:r>
              <a:rPr kumimoji="0" lang="en-US" sz="1900" b="0" i="0" u="none" strike="noStrike" kern="1200" cap="none" spc="0" normalizeH="0" baseline="0" noProof="0">
                <a:ln w="9525" cap="flat" cmpd="sng" algn="ctr">
                  <a:noFill/>
                  <a:prstDash val="solid"/>
                  <a:round/>
                  <a:headEnd type="none" w="med" len="med"/>
                  <a:tailEnd type="none" w="med" len="med"/>
                </a:ln>
                <a:solidFill>
                  <a:srgbClr val="002477"/>
                </a:solidFill>
                <a:uLnTx/>
                <a:uFillTx/>
                <a:latin typeface="+mn-lt"/>
                <a:ea typeface="+mn-ea"/>
                <a:cs typeface="Arial" panose="020B0604020202020204" pitchFamily="34" charset="0"/>
                <a:sym typeface="Wingdings" charset="2"/>
              </a:rPr>
              <a:t> app. </a:t>
            </a:r>
          </a:p>
        </p:txBody>
      </p:sp>
      <p:pic>
        <p:nvPicPr>
          <p:cNvPr id="7" name="Picture 6" descr="Icon&#10;&#10;Description automatically generated with low confidence">
            <a:hlinkClick r:id="rId3"/>
            <a:extLst>
              <a:ext uri="{FF2B5EF4-FFF2-40B4-BE49-F238E27FC236}">
                <a16:creationId xmlns:a16="http://schemas.microsoft.com/office/drawing/2014/main" id="{52775AB4-E547-427D-983E-1B925DDD4074}"/>
              </a:ext>
            </a:extLst>
          </p:cNvPr>
          <p:cNvPicPr/>
          <p:nvPr/>
        </p:nvPicPr>
        <p:blipFill>
          <a:blip r:embed="rId4">
            <a:extLst>
              <a:ext uri="{28A0092B-C50C-407E-A947-70E740481C1C}">
                <a14:useLocalDpi xmlns:a14="http://schemas.microsoft.com/office/drawing/2010/main" val="0"/>
              </a:ext>
            </a:extLst>
          </a:blip>
          <a:srcRect t="11401"/>
          <a:stretch>
            <a:fillRect/>
          </a:stretch>
        </p:blipFill>
        <p:spPr>
          <a:xfrm>
            <a:off x="856488" y="2534896"/>
            <a:ext cx="5239512" cy="2916936"/>
          </a:xfrm>
          <a:prstGeom prst="rect">
            <a:avLst/>
          </a:prstGeom>
        </p:spPr>
      </p:pic>
      <p:sp>
        <p:nvSpPr>
          <p:cNvPr id="6" name="Rectangle 5">
            <a:extLst>
              <a:ext uri="{FF2B5EF4-FFF2-40B4-BE49-F238E27FC236}">
                <a16:creationId xmlns:a16="http://schemas.microsoft.com/office/drawing/2014/main" id="{8D4FD8C1-A9B7-4647-B4C0-1F57F3CBBD72}"/>
              </a:ext>
            </a:extLst>
          </p:cNvPr>
          <p:cNvSpPr/>
          <p:nvPr/>
        </p:nvSpPr>
        <p:spPr>
          <a:xfrm>
            <a:off x="4011727" y="6335420"/>
            <a:ext cx="859531" cy="215444"/>
          </a:xfrm>
          <a:prstGeom prst="rect">
            <a:avLst/>
          </a:prstGeom>
        </p:spPr>
        <p:txBody>
          <a:bodyPr wrap="none">
            <a:spAutoFit/>
          </a:bodyP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ct val="0"/>
              </a:spcBef>
              <a:spcAft>
                <a:spcPct val="0"/>
              </a:spcAft>
              <a:buClrTx/>
              <a:buSzTx/>
              <a:buFontTx/>
              <a:buNone/>
              <a:tabLst/>
              <a:defRPr kumimoji="0" sz="1800" b="0" i="0" normalizeH="0" noProof="0">
                <a:uLnTx/>
                <a:uFillTx/>
                <a:latin typeface="+mn-lt"/>
                <a:ea typeface="+mn-ea"/>
                <a:cs typeface="+mn-cs"/>
              </a:defRPr>
            </a:pPr>
            <a:r>
              <a:rPr kumimoji="0" lang="en-US" sz="800" b="0" i="0" u="none" strike="noStrike" kern="1200" cap="none" spc="0" normalizeH="0" baseline="0" noProof="0">
                <a:ln>
                  <a:noFill/>
                </a:ln>
                <a:solidFill>
                  <a:srgbClr val="595959"/>
                </a:solidFill>
                <a:effectLst/>
                <a:uLnTx/>
                <a:uFillTx/>
                <a:latin typeface="Arial" panose="020B0604020202020204" pitchFamily="34" charset="0"/>
                <a:cs typeface="Arial" panose="020B0604020202020204" pitchFamily="34" charset="0"/>
              </a:rPr>
              <a:t> </a:t>
            </a:r>
            <a:r>
              <a:rPr kumimoji="0" lang="en-US" sz="800" b="0" i="0" u="none" strike="noStrike" kern="1200" cap="none" spc="0" normalizeH="0" baseline="0" noProof="0">
                <a:ln>
                  <a:noFill/>
                </a:ln>
                <a:solidFill>
                  <a:srgbClr val="595959"/>
                </a:solidFill>
                <a:effectLst/>
                <a:uLnTx/>
                <a:uFillTx/>
                <a:latin typeface="Arial" panose="020B0604020202020204" pitchFamily="34" charset="0"/>
                <a:ea typeface="+mn-ea"/>
                <a:cs typeface="Arial" panose="020B0604020202020204" pitchFamily="34" charset="0"/>
              </a:rPr>
              <a:t>EI20409450.2</a:t>
            </a:r>
            <a:endParaRPr kumimoji="0" lang="en-US" sz="800" b="0" i="0" u="none" strike="noStrike" kern="1200" cap="none" spc="0" normalizeH="0" baseline="0" noProof="0">
              <a:ln>
                <a:noFill/>
              </a:ln>
              <a:solidFill>
                <a:srgbClr val="002677"/>
              </a:solidFill>
              <a:effectLst/>
              <a:uLnTx/>
              <a:uFillTx/>
              <a:latin typeface="Arial"/>
              <a:cs typeface="Arial"/>
            </a:endParaRPr>
          </a:p>
        </p:txBody>
      </p:sp>
      <p:pic>
        <p:nvPicPr>
          <p:cNvPr id="9" name="Picture 8">
            <a:extLst>
              <a:ext uri="{FF2B5EF4-FFF2-40B4-BE49-F238E27FC236}">
                <a16:creationId xmlns:a16="http://schemas.microsoft.com/office/drawing/2014/main" id="{B9610A2F-57F9-E310-E85C-AD346A7A0C7E}"/>
              </a:ext>
            </a:extLst>
          </p:cNvPr>
          <p:cNvPicPr>
            <a:picLocks noChangeAspect="1"/>
          </p:cNvPicPr>
          <p:nvPr/>
        </p:nvPicPr>
        <p:blipFill>
          <a:blip r:embed="rId5"/>
          <a:stretch>
            <a:fillRect/>
          </a:stretch>
        </p:blipFill>
        <p:spPr>
          <a:xfrm>
            <a:off x="7188200" y="3170404"/>
            <a:ext cx="1645920" cy="1645920"/>
          </a:xfrm>
          <a:prstGeom prst="rect">
            <a:avLst/>
          </a:prstGeom>
        </p:spPr>
      </p:pic>
    </p:spTree>
    <p:extLst>
      <p:ext uri="{BB962C8B-B14F-4D97-AF65-F5344CB8AC3E}">
        <p14:creationId xmlns:p14="http://schemas.microsoft.com/office/powerpoint/2010/main" val="154491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9C4FCF-97F9-848D-1E0E-366C6AE9B1AF}"/>
              </a:ext>
            </a:extLst>
          </p:cNvPr>
          <p:cNvSpPr>
            <a:spLocks noGrp="1"/>
          </p:cNvSpPr>
          <p:nvPr>
            <p:ph type="title"/>
          </p:nvPr>
        </p:nvSpPr>
        <p:spPr/>
        <p:txBody>
          <a:bodyPr/>
          <a:lstStyle/>
          <a:p>
            <a:r>
              <a:rPr lang="en-US"/>
              <a:t>Two convenient ways to access your plan</a:t>
            </a:r>
          </a:p>
        </p:txBody>
      </p:sp>
      <p:sp>
        <p:nvSpPr>
          <p:cNvPr id="3" name="Slide Number Placeholder 2">
            <a:extLst>
              <a:ext uri="{FF2B5EF4-FFF2-40B4-BE49-F238E27FC236}">
                <a16:creationId xmlns:a16="http://schemas.microsoft.com/office/drawing/2014/main" id="{27C93D4C-C549-8FD6-FF39-0289DC23962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66DE20E4-D496-034F-914D-F7F15B93E95B}" type="slidenum">
              <a:rPr kumimoji="0" lang="en-US" sz="1067" b="0" i="0" u="none" strike="noStrike" kern="1200" cap="none" spc="0" normalizeH="0" baseline="0" noProof="0" smtClean="0">
                <a:ln>
                  <a:noFill/>
                </a:ln>
                <a:solidFill>
                  <a:srgbClr val="002677"/>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ct val="0"/>
                </a:spcBef>
                <a:spcAft>
                  <a:spcPct val="0"/>
                </a:spcAft>
                <a:buClrTx/>
                <a:buSzTx/>
                <a:buFontTx/>
                <a:buNone/>
                <a:defRPr/>
              </a:pPr>
              <a:t>8</a:t>
            </a:fld>
            <a:endParaRPr kumimoji="0" lang="en-US" sz="1067" b="0" i="0" u="none" strike="noStrike" kern="1200" cap="none" spc="0" normalizeH="0" baseline="0" noProof="0">
              <a:ln>
                <a:noFill/>
              </a:ln>
              <a:solidFill>
                <a:srgbClr val="002677"/>
              </a:solidFill>
              <a:effectLst/>
              <a:uLnTx/>
              <a:uFillTx/>
              <a:latin typeface="Arial" panose="020B0604020202020204" pitchFamily="34" charset="0"/>
              <a:ea typeface="+mn-ea"/>
              <a:cs typeface="Arial" panose="020B0604020202020204" pitchFamily="34" charset="0"/>
            </a:endParaRPr>
          </a:p>
        </p:txBody>
      </p:sp>
      <p:sp>
        <p:nvSpPr>
          <p:cNvPr id="7" name="Text Placeholder 16">
            <a:extLst>
              <a:ext uri="{FF2B5EF4-FFF2-40B4-BE49-F238E27FC236}">
                <a16:creationId xmlns:a16="http://schemas.microsoft.com/office/drawing/2014/main" id="{2756A231-EA1C-74C4-AA00-0171A62CAB37}"/>
              </a:ext>
            </a:extLst>
          </p:cNvPr>
          <p:cNvSpPr txBox="1"/>
          <p:nvPr/>
        </p:nvSpPr>
        <p:spPr>
          <a:xfrm>
            <a:off x="517234" y="1292827"/>
            <a:ext cx="4759399" cy="3335912"/>
          </a:xfrm>
          <a:prstGeom prst="rect">
            <a:avLst/>
          </a:prstGeom>
        </p:spPr>
        <p:txBody>
          <a:bodyPr/>
          <a:lstStyle>
            <a:defPPr>
              <a:defRPr lang="en-US"/>
            </a:defPPr>
            <a:lvl1pPr marL="156629" indent="-156629" algn="l" defTabSz="914377" rtl="0" eaLnBrk="1" latinLnBrk="0" hangingPunct="1">
              <a:lnSpc>
                <a:spcPct val="90000"/>
              </a:lnSpc>
              <a:spcBef>
                <a:spcPts val="400"/>
              </a:spcBef>
              <a:spcAft>
                <a:spcPts val="800"/>
              </a:spcAft>
              <a:buClr>
                <a:schemeClr val="accent1"/>
              </a:buClr>
              <a:buFont typeface="Arial" panose="020B0604020202020204" pitchFamily="34" charset="0"/>
              <a:buChar char="•"/>
              <a:defRPr sz="1900" b="0" i="0" kern="1200">
                <a:solidFill>
                  <a:schemeClr val="accent1"/>
                </a:solidFill>
                <a:latin typeface="+mn-lt"/>
                <a:ea typeface="+mn-ea"/>
                <a:cs typeface="Arial" panose="020B0604020202020204" pitchFamily="34" charset="0"/>
              </a:defRPr>
            </a:lvl1pPr>
            <a:lvl2pPr marL="292093" indent="-135463" algn="l" defTabSz="914377" rtl="0" eaLnBrk="1" latinLnBrk="0" hangingPunct="1">
              <a:lnSpc>
                <a:spcPct val="90000"/>
              </a:lnSpc>
              <a:spcBef>
                <a:spcPct val="0"/>
              </a:spcBef>
              <a:spcAft>
                <a:spcPts val="800"/>
              </a:spcAft>
              <a:buClr>
                <a:schemeClr val="accent1"/>
              </a:buClr>
              <a:buFont typeface="System Font Regular"/>
              <a:buChar char="-"/>
              <a:defRPr sz="1900" b="0" i="0" kern="1200">
                <a:solidFill>
                  <a:schemeClr val="accent1"/>
                </a:solidFill>
                <a:latin typeface="+mn-lt"/>
                <a:ea typeface="+mn-ea"/>
                <a:cs typeface="Arial" panose="020B0604020202020204" pitchFamily="34" charset="0"/>
              </a:defRPr>
            </a:lvl2pPr>
            <a:lvl3pPr marL="438140" indent="-135463" algn="l" defTabSz="914377" rtl="0" eaLnBrk="1" latinLnBrk="0" hangingPunct="1">
              <a:lnSpc>
                <a:spcPct val="90000"/>
              </a:lnSpc>
              <a:spcBef>
                <a:spcPct val="0"/>
              </a:spcBef>
              <a:spcAft>
                <a:spcPts val="800"/>
              </a:spcAft>
              <a:buClr>
                <a:schemeClr val="accent1"/>
              </a:buClr>
              <a:buFont typeface="Arial" panose="020B0604020202020204" pitchFamily="34" charset="0"/>
              <a:buChar char="•"/>
              <a:defRPr sz="1600" b="0" i="0" kern="1200">
                <a:solidFill>
                  <a:schemeClr val="accent1"/>
                </a:solidFill>
                <a:latin typeface="+mn-lt"/>
                <a:ea typeface="+mn-ea"/>
                <a:cs typeface="Arial" panose="020B0604020202020204" pitchFamily="34" charset="0"/>
              </a:defRPr>
            </a:lvl3pPr>
            <a:lvl4pPr marL="535504" indent="-97364" algn="l" defTabSz="914377" rtl="0" eaLnBrk="1" latinLnBrk="0" hangingPunct="1">
              <a:lnSpc>
                <a:spcPct val="90000"/>
              </a:lnSpc>
              <a:spcBef>
                <a:spcPct val="0"/>
              </a:spcBef>
              <a:spcAft>
                <a:spcPts val="800"/>
              </a:spcAft>
              <a:buClr>
                <a:schemeClr val="accent1"/>
              </a:buClr>
              <a:buFont typeface="System Font Regular"/>
              <a:buChar char="-"/>
              <a:defRPr sz="1500" b="0" i="0" kern="1200">
                <a:solidFill>
                  <a:schemeClr val="accent1"/>
                </a:solidFill>
                <a:latin typeface="+mn-lt"/>
                <a:ea typeface="+mn-ea"/>
                <a:cs typeface="Arial" panose="020B0604020202020204" pitchFamily="34" charset="0"/>
              </a:defRPr>
            </a:lvl4pPr>
            <a:lvl5pPr marL="694249" indent="-135463" algn="l" defTabSz="914377" rtl="0" eaLnBrk="1" latinLnBrk="0" hangingPunct="1">
              <a:lnSpc>
                <a:spcPct val="90000"/>
              </a:lnSpc>
              <a:spcBef>
                <a:spcPct val="0"/>
              </a:spcBef>
              <a:spcAft>
                <a:spcPts val="800"/>
              </a:spcAft>
              <a:buClr>
                <a:schemeClr val="accent1"/>
              </a:buClr>
              <a:buFont typeface="Arial" panose="020B0604020202020204" pitchFamily="34" charset="0"/>
              <a:buChar char="•"/>
              <a:defRPr sz="1400" b="0" i="0" kern="1200">
                <a:solidFill>
                  <a:schemeClr val="accent1"/>
                </a:solidFill>
                <a:latin typeface="+mn-lt"/>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ct val="0"/>
              </a:spcBef>
              <a:spcAft>
                <a:spcPts val="600"/>
              </a:spcAft>
              <a:buClr>
                <a:srgbClr val="002677"/>
              </a:buClr>
              <a:buSzTx/>
              <a:buFont typeface="Arial" panose="020B0604020202020204" pitchFamily="34" charset="0"/>
              <a:buNone/>
              <a:defRPr kumimoji="0" sz="1900" b="0" i="0" kern="1200" normalizeH="0" noProof="0">
                <a:solidFill>
                  <a:srgbClr val="002477"/>
                </a:solidFill>
                <a:uLnTx/>
                <a:uFillTx/>
                <a:latin typeface="+mn-lt"/>
                <a:ea typeface="+mn-ea"/>
                <a:cs typeface="Arial" panose="020B0604020202020204" pitchFamily="34" charset="0"/>
              </a:defRPr>
            </a:pPr>
            <a:r>
              <a:rPr kumimoji="0" lang="en-US" sz="1600" b="0" i="0" u="none" strike="noStrike" kern="1200" cap="none" spc="0" normalizeH="0" baseline="0" noProof="0" dirty="0">
                <a:ln>
                  <a:noFill/>
                </a:ln>
                <a:solidFill>
                  <a:srgbClr val="002477"/>
                </a:solidFill>
                <a:effectLst/>
                <a:uLnTx/>
                <a:uFillTx/>
                <a:latin typeface="Arial"/>
                <a:ea typeface="+mn-ea"/>
                <a:cs typeface="Arial" panose="020B0604020202020204" pitchFamily="34" charset="0"/>
              </a:rPr>
              <a:t>Access your account on </a:t>
            </a:r>
            <a:r>
              <a:rPr kumimoji="0" lang="en-US" sz="1600" b="1" i="0" u="none" strike="noStrike" kern="1200" cap="none" spc="0" normalizeH="0" baseline="0" noProof="0" dirty="0">
                <a:ln>
                  <a:noFill/>
                </a:ln>
                <a:solidFill>
                  <a:srgbClr val="196ECF"/>
                </a:solidFill>
                <a:effectLst/>
                <a:uLnTx/>
                <a:uFillTx/>
                <a:latin typeface="Arial"/>
                <a:ea typeface="+mn-ea"/>
                <a:cs typeface="Arial" panose="020B0604020202020204" pitchFamily="34" charset="0"/>
              </a:rPr>
              <a:t>myuhc.com</a:t>
            </a:r>
            <a:r>
              <a:rPr kumimoji="0" lang="en-US" sz="1600" b="1" i="0" u="none" strike="noStrike" kern="1200" cap="none" spc="0" normalizeH="0" baseline="30000" noProof="0" dirty="0">
                <a:ln>
                  <a:noFill/>
                </a:ln>
                <a:solidFill>
                  <a:srgbClr val="196ECF"/>
                </a:solidFill>
                <a:effectLst/>
                <a:uLnTx/>
                <a:uFillTx/>
                <a:latin typeface="Arial"/>
                <a:ea typeface="+mn-ea"/>
                <a:cs typeface="Arial" panose="020B0604020202020204" pitchFamily="34" charset="0"/>
              </a:rPr>
              <a:t>®</a:t>
            </a:r>
            <a:r>
              <a:rPr kumimoji="0" lang="en-US" sz="1600" b="1" i="0" u="none" strike="noStrike" kern="1200" cap="none" spc="0" normalizeH="0" baseline="0" noProof="0" dirty="0">
                <a:ln>
                  <a:noFill/>
                </a:ln>
                <a:solidFill>
                  <a:srgbClr val="196ECF"/>
                </a:solidFill>
                <a:effectLst/>
                <a:uLnTx/>
                <a:uFillTx/>
                <a:latin typeface="Arial"/>
                <a:ea typeface="+mn-ea"/>
                <a:cs typeface="Arial" panose="020B0604020202020204" pitchFamily="34" charset="0"/>
              </a:rPr>
              <a:t> </a:t>
            </a:r>
            <a:r>
              <a:rPr kumimoji="0" lang="en-US" sz="1600" b="0" i="0" u="none" strike="noStrike" kern="1200" cap="none" spc="0" normalizeH="0" baseline="0" noProof="0" dirty="0">
                <a:ln>
                  <a:noFill/>
                </a:ln>
                <a:solidFill>
                  <a:srgbClr val="002477"/>
                </a:solidFill>
                <a:effectLst/>
                <a:uLnTx/>
                <a:uFillTx/>
                <a:latin typeface="Arial"/>
                <a:ea typeface="+mn-ea"/>
                <a:cs typeface="Arial" panose="020B0604020202020204" pitchFamily="34" charset="0"/>
              </a:rPr>
              <a:t>or the </a:t>
            </a:r>
            <a:r>
              <a:rPr kumimoji="0" lang="en-US" sz="1600" b="1" i="0" u="none" strike="noStrike" kern="1200" cap="none" spc="0" normalizeH="0" baseline="0" noProof="0" dirty="0">
                <a:ln>
                  <a:noFill/>
                </a:ln>
                <a:solidFill>
                  <a:srgbClr val="002477"/>
                </a:solidFill>
                <a:effectLst/>
                <a:uLnTx/>
                <a:uFillTx/>
                <a:latin typeface="Arial"/>
                <a:ea typeface="+mn-ea"/>
                <a:cs typeface="Arial" panose="020B0604020202020204" pitchFamily="34" charset="0"/>
              </a:rPr>
              <a:t>UnitedHealthcare</a:t>
            </a:r>
            <a:r>
              <a:rPr kumimoji="0" lang="en-US" sz="1600" b="1" i="0" u="none" strike="noStrike" kern="1200" cap="none" spc="0" normalizeH="0" baseline="30000" noProof="0" dirty="0">
                <a:ln>
                  <a:noFill/>
                </a:ln>
                <a:solidFill>
                  <a:srgbClr val="002477"/>
                </a:solidFill>
                <a:effectLst/>
                <a:uLnTx/>
                <a:uFillTx/>
                <a:latin typeface="Arial"/>
                <a:ea typeface="+mn-ea"/>
                <a:cs typeface="Arial" panose="020B0604020202020204" pitchFamily="34" charset="0"/>
              </a:rPr>
              <a:t>®</a:t>
            </a:r>
            <a:r>
              <a:rPr kumimoji="0" lang="en-US" sz="1600" b="1" i="0" u="none" strike="noStrike" kern="1200" cap="none" spc="0" normalizeH="0" baseline="0" noProof="0" dirty="0">
                <a:ln>
                  <a:noFill/>
                </a:ln>
                <a:solidFill>
                  <a:srgbClr val="002477"/>
                </a:solidFill>
                <a:effectLst/>
                <a:uLnTx/>
                <a:uFillTx/>
                <a:latin typeface="Arial"/>
                <a:ea typeface="+mn-ea"/>
                <a:cs typeface="Arial" panose="020B0604020202020204" pitchFamily="34" charset="0"/>
              </a:rPr>
              <a:t> app</a:t>
            </a:r>
            <a:r>
              <a:rPr kumimoji="0" lang="en-US" sz="1600" b="0" i="0" u="none" strike="noStrike" kern="1200" cap="none" spc="0" normalizeH="0" baseline="0" noProof="0" dirty="0">
                <a:ln>
                  <a:noFill/>
                </a:ln>
                <a:solidFill>
                  <a:srgbClr val="002477"/>
                </a:solidFill>
                <a:effectLst/>
                <a:uLnTx/>
                <a:uFillTx/>
                <a:latin typeface="Arial"/>
                <a:ea typeface="+mn-ea"/>
                <a:cs typeface="Arial" panose="020B0604020202020204" pitchFamily="34" charset="0"/>
              </a:rPr>
              <a:t> after enrolling to:</a:t>
            </a:r>
          </a:p>
          <a:p>
            <a:pPr marL="156629" marR="0" lvl="0" indent="-156629" algn="l" defTabSz="914377" rtl="0" eaLnBrk="1" fontAlgn="auto" latinLnBrk="0" hangingPunct="1">
              <a:lnSpc>
                <a:spcPct val="100000"/>
              </a:lnSpc>
              <a:spcBef>
                <a:spcPct val="0"/>
              </a:spcBef>
              <a:spcAft>
                <a:spcPts val="600"/>
              </a:spcAft>
              <a:buClr>
                <a:srgbClr val="002677"/>
              </a:buClr>
              <a:buSzTx/>
              <a:buFont typeface="Arial" panose="020B0604020202020204" pitchFamily="34" charset="0"/>
              <a:buChar char="•"/>
              <a:defRPr kumimoji="0" sz="1900" b="0" i="0" kern="1200" normalizeH="0" noProof="0">
                <a:solidFill>
                  <a:srgbClr val="002477"/>
                </a:solidFill>
                <a:uLnTx/>
                <a:uFillTx/>
                <a:latin typeface="+mn-lt"/>
                <a:ea typeface="+mn-ea"/>
                <a:cs typeface="Arial" panose="020B0604020202020204" pitchFamily="34" charset="0"/>
              </a:defRPr>
            </a:pPr>
            <a:r>
              <a:rPr kumimoji="0" lang="en-US" sz="1600" b="0" i="0" u="none" strike="noStrike" kern="1200" cap="none" spc="0" normalizeH="0" baseline="0" noProof="0" dirty="0">
                <a:ln>
                  <a:noFill/>
                </a:ln>
                <a:solidFill>
                  <a:srgbClr val="002060"/>
                </a:solidFill>
                <a:effectLst/>
                <a:uLnTx/>
                <a:uFillTx/>
                <a:latin typeface="Arial"/>
                <a:ea typeface="+mn-ea"/>
                <a:cs typeface="Arial" panose="020B0604020202020204" pitchFamily="34" charset="0"/>
              </a:rPr>
              <a:t>Find and estimate the cost of care</a:t>
            </a:r>
          </a:p>
          <a:p>
            <a:pPr marL="156629" marR="0" lvl="0" indent="-156629" algn="l" defTabSz="914377" rtl="0" eaLnBrk="1" fontAlgn="auto" latinLnBrk="0" hangingPunct="1">
              <a:lnSpc>
                <a:spcPct val="100000"/>
              </a:lnSpc>
              <a:spcBef>
                <a:spcPct val="0"/>
              </a:spcBef>
              <a:spcAft>
                <a:spcPts val="600"/>
              </a:spcAft>
              <a:buClr>
                <a:srgbClr val="002677"/>
              </a:buClr>
              <a:buSzTx/>
              <a:buFont typeface="Arial" panose="020B0604020202020204" pitchFamily="34" charset="0"/>
              <a:buChar char="•"/>
              <a:defRPr kumimoji="0" sz="1900" b="0" i="0" kern="1200" normalizeH="0" noProof="0">
                <a:solidFill>
                  <a:srgbClr val="002477"/>
                </a:solidFill>
                <a:uLnTx/>
                <a:uFillTx/>
                <a:latin typeface="+mn-lt"/>
                <a:ea typeface="+mn-ea"/>
                <a:cs typeface="Arial" panose="020B0604020202020204" pitchFamily="34" charset="0"/>
              </a:defRPr>
            </a:pPr>
            <a:r>
              <a:rPr kumimoji="0" lang="en-US" sz="1600" b="0" i="0" u="none" strike="noStrike" kern="1200" cap="none" spc="0" normalizeH="0" baseline="0" noProof="0" dirty="0">
                <a:ln>
                  <a:noFill/>
                </a:ln>
                <a:solidFill>
                  <a:srgbClr val="002477"/>
                </a:solidFill>
                <a:effectLst/>
                <a:uLnTx/>
                <a:uFillTx/>
                <a:latin typeface="Arial"/>
                <a:ea typeface="+mn-ea"/>
                <a:cs typeface="Arial" panose="020B0604020202020204" pitchFamily="34" charset="0"/>
              </a:rPr>
              <a:t>See what’s covered</a:t>
            </a:r>
          </a:p>
          <a:p>
            <a:pPr marL="156629" marR="0" lvl="0" indent="-156629" algn="l" defTabSz="914377" rtl="0" eaLnBrk="1" fontAlgn="auto" latinLnBrk="0" hangingPunct="1">
              <a:lnSpc>
                <a:spcPct val="100000"/>
              </a:lnSpc>
              <a:spcBef>
                <a:spcPct val="0"/>
              </a:spcBef>
              <a:spcAft>
                <a:spcPts val="600"/>
              </a:spcAft>
              <a:buClr>
                <a:srgbClr val="002677"/>
              </a:buClr>
              <a:buSzTx/>
              <a:buFont typeface="Arial" panose="020B0604020202020204" pitchFamily="34" charset="0"/>
              <a:buChar char="•"/>
              <a:defRPr kumimoji="0" sz="1900" b="0" i="0" kern="1200" normalizeH="0" noProof="0">
                <a:solidFill>
                  <a:srgbClr val="002477"/>
                </a:solidFill>
                <a:uLnTx/>
                <a:uFillTx/>
                <a:latin typeface="+mn-lt"/>
                <a:ea typeface="+mn-ea"/>
                <a:cs typeface="Arial" panose="020B0604020202020204" pitchFamily="34" charset="0"/>
              </a:defRPr>
            </a:pPr>
            <a:r>
              <a:rPr kumimoji="0" lang="en-US" sz="1600" b="0" i="0" u="none" strike="noStrike" kern="1200" cap="none" spc="0" normalizeH="0" baseline="0" noProof="0" dirty="0">
                <a:ln>
                  <a:noFill/>
                </a:ln>
                <a:solidFill>
                  <a:srgbClr val="002477"/>
                </a:solidFill>
                <a:effectLst/>
                <a:uLnTx/>
                <a:uFillTx/>
                <a:latin typeface="Arial"/>
                <a:ea typeface="+mn-ea"/>
                <a:cs typeface="Arial" panose="020B0604020202020204" pitchFamily="34" charset="0"/>
              </a:rPr>
              <a:t>View claim details and check plan balances</a:t>
            </a:r>
          </a:p>
          <a:p>
            <a:pPr marL="156629" marR="0" lvl="0" indent="-156629" algn="l" defTabSz="914377" rtl="0" eaLnBrk="1" fontAlgn="auto" latinLnBrk="0" hangingPunct="1">
              <a:lnSpc>
                <a:spcPct val="100000"/>
              </a:lnSpc>
              <a:spcBef>
                <a:spcPct val="0"/>
              </a:spcBef>
              <a:spcAft>
                <a:spcPts val="600"/>
              </a:spcAft>
              <a:buClr>
                <a:srgbClr val="002677"/>
              </a:buClr>
              <a:buSzTx/>
              <a:buFont typeface="Arial" panose="020B0604020202020204" pitchFamily="34" charset="0"/>
              <a:buChar char="•"/>
              <a:defRPr kumimoji="0" sz="1900" b="0" i="0" kern="1200" normalizeH="0" noProof="0">
                <a:solidFill>
                  <a:srgbClr val="002477"/>
                </a:solidFill>
                <a:uLnTx/>
                <a:uFillTx/>
                <a:latin typeface="+mn-lt"/>
                <a:ea typeface="+mn-ea"/>
                <a:cs typeface="Arial" panose="020B0604020202020204" pitchFamily="34" charset="0"/>
              </a:defRPr>
            </a:pPr>
            <a:r>
              <a:rPr kumimoji="0" lang="en-US" sz="1600" b="0" i="0" u="none" strike="noStrike" kern="1200" cap="none" spc="0" normalizeH="0" baseline="0" noProof="0" dirty="0">
                <a:ln>
                  <a:noFill/>
                </a:ln>
                <a:solidFill>
                  <a:srgbClr val="002477"/>
                </a:solidFill>
                <a:effectLst/>
                <a:uLnTx/>
                <a:uFillTx/>
                <a:latin typeface="Arial"/>
                <a:ea typeface="+mn-ea"/>
                <a:cs typeface="Arial" panose="020B0604020202020204" pitchFamily="34" charset="0"/>
              </a:rPr>
              <a:t>Find network doctors and pharmacies </a:t>
            </a:r>
          </a:p>
          <a:p>
            <a:pPr marL="156629" marR="0" lvl="0" indent="-156629" algn="l" defTabSz="914377" rtl="0" eaLnBrk="1" fontAlgn="auto" latinLnBrk="0" hangingPunct="1">
              <a:lnSpc>
                <a:spcPct val="100000"/>
              </a:lnSpc>
              <a:spcBef>
                <a:spcPct val="0"/>
              </a:spcBef>
              <a:spcAft>
                <a:spcPts val="600"/>
              </a:spcAft>
              <a:buClr>
                <a:srgbClr val="002677"/>
              </a:buClr>
              <a:buSzTx/>
              <a:buFont typeface="Arial" panose="020B0604020202020204" pitchFamily="34" charset="0"/>
              <a:buChar char="•"/>
              <a:defRPr kumimoji="0" sz="1900" b="0" i="0" kern="1200" normalizeH="0" noProof="0">
                <a:solidFill>
                  <a:srgbClr val="002477"/>
                </a:solidFill>
                <a:uLnTx/>
                <a:uFillTx/>
                <a:latin typeface="+mn-lt"/>
                <a:ea typeface="+mn-ea"/>
                <a:cs typeface="Arial" panose="020B0604020202020204" pitchFamily="34" charset="0"/>
              </a:defRPr>
            </a:pPr>
            <a:r>
              <a:rPr lang="en-US" sz="1600" dirty="0">
                <a:solidFill>
                  <a:srgbClr val="002477"/>
                </a:solidFill>
                <a:latin typeface="Arial"/>
              </a:rPr>
              <a:t>Order prescriptions</a:t>
            </a:r>
            <a:endParaRPr kumimoji="0" lang="en-US" sz="1600" b="0" i="0" u="none" strike="noStrike" kern="1200" cap="none" spc="0" normalizeH="0" baseline="0" noProof="0" dirty="0">
              <a:ln>
                <a:noFill/>
              </a:ln>
              <a:solidFill>
                <a:srgbClr val="C00000"/>
              </a:solidFill>
              <a:effectLst/>
              <a:uLnTx/>
              <a:uFillTx/>
              <a:latin typeface="Arial"/>
              <a:ea typeface="+mn-ea"/>
              <a:cs typeface="Arial" panose="020B0604020202020204" pitchFamily="34" charset="0"/>
            </a:endParaRPr>
          </a:p>
          <a:p>
            <a:pPr marL="156629" marR="0" lvl="0" indent="-156629" algn="l" defTabSz="914377" rtl="0" eaLnBrk="1" fontAlgn="auto" latinLnBrk="0" hangingPunct="1">
              <a:lnSpc>
                <a:spcPct val="100000"/>
              </a:lnSpc>
              <a:spcBef>
                <a:spcPct val="0"/>
              </a:spcBef>
              <a:spcAft>
                <a:spcPts val="600"/>
              </a:spcAft>
              <a:buClr>
                <a:srgbClr val="002677"/>
              </a:buClr>
              <a:buSzTx/>
              <a:buFont typeface="Arial" panose="020B0604020202020204" pitchFamily="34" charset="0"/>
              <a:buChar char="•"/>
              <a:defRPr kumimoji="0" sz="1900" b="0" i="0" kern="1200" normalizeH="0" noProof="0">
                <a:solidFill>
                  <a:srgbClr val="002477"/>
                </a:solidFill>
                <a:uLnTx/>
                <a:uFillTx/>
                <a:latin typeface="+mn-lt"/>
                <a:ea typeface="+mn-ea"/>
                <a:cs typeface="Arial" panose="020B0604020202020204" pitchFamily="34" charset="0"/>
              </a:defRPr>
            </a:pPr>
            <a:r>
              <a:rPr kumimoji="0" lang="en-US" sz="1600" b="0" i="0" u="none" strike="noStrike" kern="1200" cap="none" spc="0" normalizeH="0" baseline="0" noProof="0" dirty="0">
                <a:ln w="9525" cap="flat" cmpd="sng" algn="ctr">
                  <a:noFill/>
                  <a:prstDash val="solid"/>
                  <a:round/>
                  <a:headEnd type="none" w="med" len="med"/>
                  <a:tailEnd type="none" w="med" len="med"/>
                </a:ln>
                <a:solidFill>
                  <a:srgbClr val="002477"/>
                </a:solidFill>
                <a:effectLst/>
                <a:uLnTx/>
                <a:uFillTx/>
                <a:latin typeface="Arial"/>
                <a:ea typeface="+mn-ea"/>
                <a:cs typeface="Arial" panose="020B0604020202020204" pitchFamily="34" charset="0"/>
                <a:sym typeface="Wingdings" charset="2"/>
              </a:rPr>
              <a:t>Video chat with a doctor 24/7</a:t>
            </a:r>
          </a:p>
          <a:p>
            <a:pPr marL="156629" marR="0" lvl="0" indent="-156629" algn="l" defTabSz="914377" rtl="0" eaLnBrk="1" fontAlgn="auto" latinLnBrk="0" hangingPunct="1">
              <a:lnSpc>
                <a:spcPct val="100000"/>
              </a:lnSpc>
              <a:spcBef>
                <a:spcPct val="0"/>
              </a:spcBef>
              <a:spcAft>
                <a:spcPts val="600"/>
              </a:spcAft>
              <a:buClr>
                <a:srgbClr val="002677"/>
              </a:buClr>
              <a:buSzTx/>
              <a:buFont typeface="Arial" panose="020B0604020202020204" pitchFamily="34" charset="0"/>
              <a:buChar char="•"/>
              <a:defRPr kumimoji="0" sz="1900" b="0" i="0" kern="1200" normalizeH="0" noProof="0">
                <a:solidFill>
                  <a:srgbClr val="002477"/>
                </a:solidFill>
                <a:uLnTx/>
                <a:uFillTx/>
                <a:latin typeface="+mn-lt"/>
                <a:ea typeface="+mn-ea"/>
                <a:cs typeface="Arial" panose="020B0604020202020204" pitchFamily="34" charset="0"/>
              </a:defRPr>
            </a:pPr>
            <a:r>
              <a:rPr kumimoji="0" lang="en-US" sz="1600" b="0" i="0" u="none" strike="noStrike" kern="1200" cap="none" spc="0" normalizeH="0" baseline="0" noProof="0" dirty="0">
                <a:ln w="9525" cap="flat" cmpd="sng" algn="ctr">
                  <a:noFill/>
                  <a:prstDash val="solid"/>
                  <a:round/>
                  <a:headEnd type="none" w="med" len="med"/>
                  <a:tailEnd type="none" w="med" len="med"/>
                </a:ln>
                <a:solidFill>
                  <a:srgbClr val="002477"/>
                </a:solidFill>
                <a:effectLst/>
                <a:uLnTx/>
                <a:uFillTx/>
                <a:latin typeface="Arial"/>
                <a:ea typeface="+mn-ea"/>
                <a:cs typeface="Arial" panose="020B0604020202020204" pitchFamily="34" charset="0"/>
                <a:sym typeface="Wingdings" charset="2"/>
              </a:rPr>
              <a:t>View and share your health plan ID card</a:t>
            </a:r>
          </a:p>
        </p:txBody>
      </p:sp>
      <p:pic>
        <p:nvPicPr>
          <p:cNvPr id="6" name="Picture 5">
            <a:extLst>
              <a:ext uri="{FF2B5EF4-FFF2-40B4-BE49-F238E27FC236}">
                <a16:creationId xmlns:a16="http://schemas.microsoft.com/office/drawing/2014/main" id="{B5A75230-AC48-E464-04BC-FC9FE4DA05CA}"/>
              </a:ext>
            </a:extLst>
          </p:cNvPr>
          <p:cNvPicPr>
            <a:picLocks noChangeAspect="1"/>
          </p:cNvPicPr>
          <p:nvPr/>
        </p:nvPicPr>
        <p:blipFill>
          <a:blip r:embed="rId3"/>
          <a:stretch>
            <a:fillRect/>
          </a:stretch>
        </p:blipFill>
        <p:spPr>
          <a:xfrm>
            <a:off x="5069973" y="1292826"/>
            <a:ext cx="4096356" cy="3051722"/>
          </a:xfrm>
          <a:prstGeom prst="rect">
            <a:avLst/>
          </a:prstGeom>
          <a:ln>
            <a:solidFill>
              <a:schemeClr val="tx2">
                <a:lumMod val="20000"/>
                <a:lumOff val="80000"/>
              </a:schemeClr>
            </a:solidFill>
          </a:ln>
        </p:spPr>
      </p:pic>
      <p:grpSp>
        <p:nvGrpSpPr>
          <p:cNvPr id="13" name="Group 12">
            <a:extLst>
              <a:ext uri="{FF2B5EF4-FFF2-40B4-BE49-F238E27FC236}">
                <a16:creationId xmlns:a16="http://schemas.microsoft.com/office/drawing/2014/main" id="{6CFD94E1-D705-D0CF-5066-FFF17B15A76F}"/>
              </a:ext>
            </a:extLst>
          </p:cNvPr>
          <p:cNvGrpSpPr/>
          <p:nvPr/>
        </p:nvGrpSpPr>
        <p:grpSpPr>
          <a:xfrm>
            <a:off x="9547965" y="1209703"/>
            <a:ext cx="2126801" cy="2126802"/>
            <a:chOff x="9942040" y="1489132"/>
            <a:chExt cx="3216025" cy="3216026"/>
          </a:xfrm>
        </p:grpSpPr>
        <p:sp>
          <p:nvSpPr>
            <p:cNvPr id="12" name="Oval 11">
              <a:extLst>
                <a:ext uri="{FF2B5EF4-FFF2-40B4-BE49-F238E27FC236}">
                  <a16:creationId xmlns:a16="http://schemas.microsoft.com/office/drawing/2014/main" id="{2EC504DB-B2E5-96DF-7B5A-707E6ED3EF98}"/>
                </a:ext>
              </a:extLst>
            </p:cNvPr>
            <p:cNvSpPr/>
            <p:nvPr/>
          </p:nvSpPr>
          <p:spPr>
            <a:xfrm>
              <a:off x="9942040" y="1489132"/>
              <a:ext cx="3216025" cy="3216025"/>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rgbClr val="FFFFFF"/>
                  </a:solidFill>
                  <a:latin typeface="Arial"/>
                  <a:ea typeface="+mn-ea"/>
                  <a:cs typeface="+mn-cs"/>
                </a:defRPr>
              </a:lvl1pPr>
              <a:lvl2pPr marL="457200" algn="l" defTabSz="914400" rtl="0" eaLnBrk="1" latinLnBrk="0" hangingPunct="1">
                <a:defRPr sz="1800" kern="1200">
                  <a:solidFill>
                    <a:srgbClr val="FFFFFF"/>
                  </a:solidFill>
                  <a:latin typeface="Arial"/>
                  <a:ea typeface="+mn-ea"/>
                  <a:cs typeface="+mn-cs"/>
                </a:defRPr>
              </a:lvl2pPr>
              <a:lvl3pPr marL="914400" algn="l" defTabSz="914400" rtl="0" eaLnBrk="1" latinLnBrk="0" hangingPunct="1">
                <a:defRPr sz="1800" kern="1200">
                  <a:solidFill>
                    <a:srgbClr val="FFFFFF"/>
                  </a:solidFill>
                  <a:latin typeface="Arial"/>
                  <a:ea typeface="+mn-ea"/>
                  <a:cs typeface="+mn-cs"/>
                </a:defRPr>
              </a:lvl3pPr>
              <a:lvl4pPr marL="1371600" algn="l" defTabSz="914400" rtl="0" eaLnBrk="1" latinLnBrk="0" hangingPunct="1">
                <a:defRPr sz="1800" kern="1200">
                  <a:solidFill>
                    <a:srgbClr val="FFFFFF"/>
                  </a:solidFill>
                  <a:latin typeface="Arial"/>
                  <a:ea typeface="+mn-ea"/>
                  <a:cs typeface="+mn-cs"/>
                </a:defRPr>
              </a:lvl4pPr>
              <a:lvl5pPr marL="1828800" algn="l" defTabSz="914400" rtl="0" eaLnBrk="1" latinLnBrk="0" hangingPunct="1">
                <a:defRPr sz="1800" kern="1200">
                  <a:solidFill>
                    <a:srgbClr val="FFFFFF"/>
                  </a:solidFill>
                  <a:latin typeface="Arial"/>
                  <a:ea typeface="+mn-ea"/>
                  <a:cs typeface="+mn-cs"/>
                </a:defRPr>
              </a:lvl5pPr>
              <a:lvl6pPr marL="2286000" algn="l" defTabSz="914400" rtl="0" eaLnBrk="1" latinLnBrk="0" hangingPunct="1">
                <a:defRPr sz="1800" kern="1200">
                  <a:solidFill>
                    <a:srgbClr val="FFFFFF"/>
                  </a:solidFill>
                  <a:latin typeface="Arial"/>
                  <a:ea typeface="+mn-ea"/>
                  <a:cs typeface="+mn-cs"/>
                </a:defRPr>
              </a:lvl6pPr>
              <a:lvl7pPr marL="2743200" algn="l" defTabSz="914400" rtl="0" eaLnBrk="1" latinLnBrk="0" hangingPunct="1">
                <a:defRPr sz="1800" kern="1200">
                  <a:solidFill>
                    <a:srgbClr val="FFFFFF"/>
                  </a:solidFill>
                  <a:latin typeface="Arial"/>
                  <a:ea typeface="+mn-ea"/>
                  <a:cs typeface="+mn-cs"/>
                </a:defRPr>
              </a:lvl7pPr>
              <a:lvl8pPr marL="3200400" algn="l" defTabSz="914400" rtl="0" eaLnBrk="1" latinLnBrk="0" hangingPunct="1">
                <a:defRPr sz="1800" kern="1200">
                  <a:solidFill>
                    <a:srgbClr val="FFFFFF"/>
                  </a:solidFill>
                  <a:latin typeface="Arial"/>
                  <a:ea typeface="+mn-ea"/>
                  <a:cs typeface="+mn-cs"/>
                </a:defRPr>
              </a:lvl8pPr>
              <a:lvl9pPr marL="3657600" algn="l" defTabSz="914400" rtl="0" eaLnBrk="1" latinLnBrk="0" hangingPunct="1">
                <a:defRPr sz="1800" kern="1200">
                  <a:solidFill>
                    <a:srgbClr val="FFFFFF"/>
                  </a:solidFill>
                  <a:latin typeface="Arial"/>
                  <a:ea typeface="+mn-ea"/>
                  <a:cs typeface="+mn-cs"/>
                </a:defRPr>
              </a:lvl9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pic>
          <p:nvPicPr>
            <p:cNvPr id="8" name="Picture 7" descr="Graphical user interface, text, application, chat or text message&#10;&#10;Description automatically generated">
              <a:extLst>
                <a:ext uri="{FF2B5EF4-FFF2-40B4-BE49-F238E27FC236}">
                  <a16:creationId xmlns:a16="http://schemas.microsoft.com/office/drawing/2014/main" id="{2D6FD1CF-F9BC-0DB2-404C-1C74AB19052D}"/>
                </a:ext>
              </a:extLst>
            </p:cNvPr>
            <p:cNvPicPr>
              <a:picLocks noChangeAspect="1"/>
            </p:cNvPicPr>
            <p:nvPr/>
          </p:nvPicPr>
          <p:blipFill>
            <a:blip r:embed="rId4"/>
            <a:srcRect l="-34229" t="-7567" r="-23716" b="-382"/>
            <a:stretch>
              <a:fillRect/>
            </a:stretch>
          </p:blipFill>
          <p:spPr>
            <a:xfrm>
              <a:off x="10081120" y="1721819"/>
              <a:ext cx="2983339" cy="2983339"/>
            </a:xfrm>
            <a:prstGeom prst="ellipse">
              <a:avLst/>
            </a:prstGeom>
          </p:spPr>
        </p:pic>
      </p:grpSp>
      <p:pic>
        <p:nvPicPr>
          <p:cNvPr id="11" name="Picture 10" descr="App-Store-Transparent-border-500x185.png">
            <a:extLst>
              <a:ext uri="{FF2B5EF4-FFF2-40B4-BE49-F238E27FC236}">
                <a16:creationId xmlns:a16="http://schemas.microsoft.com/office/drawing/2014/main" id="{31D140FB-FC12-4CE9-CFC3-206A11C98E52}"/>
              </a:ext>
            </a:extLst>
          </p:cNvPr>
          <p:cNvPicPr>
            <a:picLocks noChangeAspect="1"/>
          </p:cNvPicPr>
          <p:nvPr/>
        </p:nvPicPr>
        <p:blipFill>
          <a:blip r:embed="rId5">
            <a:extLst>
              <a:ext uri="{28A0092B-C50C-407E-A947-70E740481C1C}">
                <a14:useLocalDpi xmlns:a14="http://schemas.microsoft.com/office/drawing/2010/main" val="0"/>
              </a:ext>
            </a:extLst>
          </a:blip>
          <a:srcRect t="17142"/>
          <a:stretch>
            <a:fillRect/>
          </a:stretch>
        </p:blipFill>
        <p:spPr>
          <a:xfrm>
            <a:off x="9497651" y="3873061"/>
            <a:ext cx="1068953" cy="329184"/>
          </a:xfrm>
          <a:prstGeom prst="rect">
            <a:avLst/>
          </a:prstGeom>
        </p:spPr>
      </p:pic>
      <p:pic>
        <p:nvPicPr>
          <p:cNvPr id="14" name="Picture 13" descr="badge_new.png">
            <a:extLst>
              <a:ext uri="{FF2B5EF4-FFF2-40B4-BE49-F238E27FC236}">
                <a16:creationId xmlns:a16="http://schemas.microsoft.com/office/drawing/2014/main" id="{6D84D557-C69D-37E6-DDC4-23542ED2A07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700224" y="3873061"/>
            <a:ext cx="1068953" cy="322827"/>
          </a:xfrm>
          <a:prstGeom prst="rect">
            <a:avLst/>
          </a:prstGeom>
        </p:spPr>
      </p:pic>
      <p:sp>
        <p:nvSpPr>
          <p:cNvPr id="20" name="TextBox 19">
            <a:extLst>
              <a:ext uri="{FF2B5EF4-FFF2-40B4-BE49-F238E27FC236}">
                <a16:creationId xmlns:a16="http://schemas.microsoft.com/office/drawing/2014/main" id="{DB37640F-8B66-F18C-3DCE-8B0557185192}"/>
              </a:ext>
            </a:extLst>
          </p:cNvPr>
          <p:cNvSpPr txBox="1"/>
          <p:nvPr/>
        </p:nvSpPr>
        <p:spPr>
          <a:xfrm>
            <a:off x="9576280" y="3443466"/>
            <a:ext cx="2126801" cy="338554"/>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en-US" sz="1600" b="1" i="0" u="none" strike="noStrike" kern="1200" cap="none" spc="0" normalizeH="0" baseline="0" noProof="0">
                <a:ln>
                  <a:noFill/>
                </a:ln>
                <a:solidFill>
                  <a:srgbClr val="002677"/>
                </a:solidFill>
                <a:effectLst/>
                <a:uLnTx/>
                <a:uFillTx/>
                <a:latin typeface="Arial"/>
                <a:ea typeface="+mn-ea"/>
                <a:cs typeface="+mn-cs"/>
              </a:rPr>
              <a:t>Download the app </a:t>
            </a:r>
          </a:p>
        </p:txBody>
      </p:sp>
      <p:sp>
        <p:nvSpPr>
          <p:cNvPr id="10" name="Rectangle 9">
            <a:extLst>
              <a:ext uri="{FF2B5EF4-FFF2-40B4-BE49-F238E27FC236}">
                <a16:creationId xmlns:a16="http://schemas.microsoft.com/office/drawing/2014/main" id="{0FCD2DE1-F8DC-CCCF-8E34-7F9AA3F13BFD}"/>
              </a:ext>
            </a:extLst>
          </p:cNvPr>
          <p:cNvSpPr/>
          <p:nvPr/>
        </p:nvSpPr>
        <p:spPr>
          <a:xfrm>
            <a:off x="4040304" y="6333481"/>
            <a:ext cx="859531" cy="215444"/>
          </a:xfrm>
          <a:prstGeom prst="rect">
            <a:avLst/>
          </a:prstGeom>
        </p:spPr>
        <p:txBody>
          <a:bodyPr wrap="none">
            <a:spAutoFit/>
          </a:bodyP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ct val="0"/>
              </a:spcBef>
              <a:spcAft>
                <a:spcPct val="0"/>
              </a:spcAft>
              <a:buClrTx/>
              <a:buSzTx/>
              <a:buFontTx/>
              <a:buNone/>
              <a:defRPr/>
            </a:pPr>
            <a:r>
              <a:rPr kumimoji="0" lang="en-US" sz="800" b="0" i="0" u="none" strike="noStrike" kern="1200" cap="none" spc="0" normalizeH="0" baseline="0" noProof="0">
                <a:ln>
                  <a:noFill/>
                </a:ln>
                <a:solidFill>
                  <a:srgbClr val="595959"/>
                </a:solidFill>
                <a:effectLst/>
                <a:uLnTx/>
                <a:uFillTx/>
                <a:latin typeface="Arial" panose="020B0604020202020204" pitchFamily="34" charset="0"/>
                <a:ea typeface="+mn-ea"/>
                <a:cs typeface="Arial" panose="020B0604020202020204" pitchFamily="34" charset="0"/>
              </a:rPr>
              <a:t> EI232260752</a:t>
            </a:r>
            <a:endParaRPr kumimoji="0" lang="en-US" sz="800" b="0" i="0" u="none" strike="noStrike" kern="1200" cap="none" spc="0" normalizeH="0" baseline="0" noProof="0">
              <a:ln>
                <a:noFill/>
              </a:ln>
              <a:solidFill>
                <a:srgbClr val="595959"/>
              </a:solidFill>
              <a:effectLst/>
              <a:uLnTx/>
              <a:uFillTx/>
              <a:latin typeface="Arial"/>
              <a:ea typeface="+mn-ea"/>
              <a:cs typeface="+mn-cs"/>
            </a:endParaRPr>
          </a:p>
        </p:txBody>
      </p:sp>
      <p:sp>
        <p:nvSpPr>
          <p:cNvPr id="15" name="Text Placeholder 3">
            <a:extLst>
              <a:ext uri="{FF2B5EF4-FFF2-40B4-BE49-F238E27FC236}">
                <a16:creationId xmlns:a16="http://schemas.microsoft.com/office/drawing/2014/main" id="{1EF0A0CF-FD9C-8A85-4EA8-B690971BE02B}"/>
              </a:ext>
            </a:extLst>
          </p:cNvPr>
          <p:cNvSpPr txBox="1"/>
          <p:nvPr/>
        </p:nvSpPr>
        <p:spPr>
          <a:xfrm>
            <a:off x="509587" y="4782619"/>
            <a:ext cx="11072813" cy="1276870"/>
          </a:xfrm>
          <a:prstGeom prst="rect">
            <a:avLst/>
          </a:prstGeom>
        </p:spPr>
        <p:txBody>
          <a:bodyPr vert="horz" lIns="91440" tIns="45720" rIns="91440" bIns="45720" rtlCol="0" anchor="b">
            <a:noAutofit/>
          </a:bodyPr>
          <a:lstStyle>
            <a:defPPr>
              <a:defRPr lang="en-US"/>
            </a:defPPr>
            <a:lvl1pPr marL="0" indent="0" algn="l" defTabSz="914377" rtl="0" eaLnBrk="1" latinLnBrk="0" hangingPunct="1">
              <a:lnSpc>
                <a:spcPct val="100000"/>
              </a:lnSpc>
              <a:spcBef>
                <a:spcPts val="400"/>
              </a:spcBef>
              <a:spcAft>
                <a:spcPts val="800"/>
              </a:spcAft>
              <a:buClr>
                <a:schemeClr val="accent1"/>
              </a:buClr>
              <a:buFont typeface="Arial" panose="020B0604020202020204" pitchFamily="34" charset="0"/>
              <a:buNone/>
              <a:defRPr sz="933" b="0" i="0" kern="1200">
                <a:solidFill>
                  <a:schemeClr val="tx2"/>
                </a:solidFill>
                <a:latin typeface="+mn-lt"/>
                <a:ea typeface="+mn-ea"/>
                <a:cs typeface="Arial" panose="020B0604020202020204" pitchFamily="34" charset="0"/>
              </a:defRPr>
            </a:lvl1pPr>
            <a:lvl2pPr marL="292093" indent="-135463" algn="l" defTabSz="914377" rtl="0" eaLnBrk="1" latinLnBrk="0" hangingPunct="1">
              <a:lnSpc>
                <a:spcPct val="90000"/>
              </a:lnSpc>
              <a:spcBef>
                <a:spcPct val="0"/>
              </a:spcBef>
              <a:spcAft>
                <a:spcPts val="800"/>
              </a:spcAft>
              <a:buClr>
                <a:schemeClr val="accent1"/>
              </a:buClr>
              <a:buFont typeface="System Font Regular"/>
              <a:buChar char="-"/>
              <a:defRPr sz="1900" b="0" i="0" kern="1200">
                <a:solidFill>
                  <a:schemeClr val="accent1"/>
                </a:solidFill>
                <a:latin typeface="+mn-lt"/>
                <a:ea typeface="+mn-ea"/>
                <a:cs typeface="Arial" panose="020B0604020202020204" pitchFamily="34" charset="0"/>
              </a:defRPr>
            </a:lvl2pPr>
            <a:lvl3pPr marL="438140" indent="-135463" algn="l" defTabSz="914377" rtl="0" eaLnBrk="1" latinLnBrk="0" hangingPunct="1">
              <a:lnSpc>
                <a:spcPct val="90000"/>
              </a:lnSpc>
              <a:spcBef>
                <a:spcPct val="0"/>
              </a:spcBef>
              <a:spcAft>
                <a:spcPts val="800"/>
              </a:spcAft>
              <a:buClr>
                <a:schemeClr val="accent1"/>
              </a:buClr>
              <a:buFont typeface="Arial" panose="020B0604020202020204" pitchFamily="34" charset="0"/>
              <a:buChar char="•"/>
              <a:defRPr sz="1600" b="0" i="0" kern="1200">
                <a:solidFill>
                  <a:schemeClr val="accent1"/>
                </a:solidFill>
                <a:latin typeface="+mn-lt"/>
                <a:ea typeface="+mn-ea"/>
                <a:cs typeface="Arial" panose="020B0604020202020204" pitchFamily="34" charset="0"/>
              </a:defRPr>
            </a:lvl3pPr>
            <a:lvl4pPr marL="535504" indent="-97364" algn="l" defTabSz="914377" rtl="0" eaLnBrk="1" latinLnBrk="0" hangingPunct="1">
              <a:lnSpc>
                <a:spcPct val="90000"/>
              </a:lnSpc>
              <a:spcBef>
                <a:spcPct val="0"/>
              </a:spcBef>
              <a:spcAft>
                <a:spcPts val="800"/>
              </a:spcAft>
              <a:buClr>
                <a:schemeClr val="accent1"/>
              </a:buClr>
              <a:buFont typeface="System Font Regular"/>
              <a:buChar char="-"/>
              <a:defRPr sz="1500" b="0" i="0" kern="1200">
                <a:solidFill>
                  <a:schemeClr val="accent1"/>
                </a:solidFill>
                <a:latin typeface="+mn-lt"/>
                <a:ea typeface="+mn-ea"/>
                <a:cs typeface="Arial" panose="020B0604020202020204" pitchFamily="34" charset="0"/>
              </a:defRPr>
            </a:lvl4pPr>
            <a:lvl5pPr marL="694249" indent="-135463" algn="l" defTabSz="914377" rtl="0" eaLnBrk="1" latinLnBrk="0" hangingPunct="1">
              <a:lnSpc>
                <a:spcPct val="90000"/>
              </a:lnSpc>
              <a:spcBef>
                <a:spcPct val="0"/>
              </a:spcBef>
              <a:spcAft>
                <a:spcPts val="800"/>
              </a:spcAft>
              <a:buClr>
                <a:schemeClr val="accent1"/>
              </a:buClr>
              <a:buFont typeface="Arial" panose="020B0604020202020204" pitchFamily="34" charset="0"/>
              <a:buChar char="•"/>
              <a:defRPr sz="1400" b="0" i="0" kern="1200">
                <a:solidFill>
                  <a:schemeClr val="accent1"/>
                </a:solidFill>
                <a:latin typeface="+mn-lt"/>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300"/>
              </a:spcBef>
              <a:spcAft>
                <a:spcPts val="600"/>
              </a:spcAft>
              <a:buClr>
                <a:srgbClr val="002677"/>
              </a:buClr>
              <a:buSzTx/>
              <a:buFont typeface="Arial" panose="020B0604020202020204" pitchFamily="34" charset="0"/>
              <a:buNone/>
              <a:defRPr/>
            </a:pPr>
            <a:r>
              <a:rPr kumimoji="0" lang="en-US" sz="933" b="0" i="0" u="none" strike="noStrike" kern="1200" cap="none" spc="0" normalizeH="0" baseline="0" noProof="0" dirty="0">
                <a:ln>
                  <a:noFill/>
                </a:ln>
                <a:solidFill>
                  <a:srgbClr val="595959"/>
                </a:solidFill>
                <a:effectLst/>
                <a:uLnTx/>
                <a:uFillTx/>
                <a:latin typeface="Arial"/>
                <a:ea typeface="+mn-ea"/>
                <a:cs typeface="Arial" panose="020B0604020202020204" pitchFamily="34" charset="0"/>
              </a:rPr>
              <a:t>Members can access a cost estimate online or on the mobile app. None of the cost estimates are intended to be a guarantee of your costs or benefits. Your actual costs may vary. When accessing a cost estimate, please refer to the Website or Mobile application terms of use under Find Care &amp; Costs section.</a:t>
            </a:r>
            <a:br>
              <a:rPr kumimoji="0" lang="en-US" sz="933" b="0" i="0" u="none" strike="noStrike" kern="1200" cap="none" spc="0" normalizeH="0" baseline="0" noProof="0" dirty="0">
                <a:ln>
                  <a:noFill/>
                </a:ln>
                <a:solidFill>
                  <a:srgbClr val="595959"/>
                </a:solidFill>
                <a:effectLst/>
                <a:uLnTx/>
                <a:uFillTx/>
                <a:latin typeface="Arial"/>
                <a:ea typeface="+mn-ea"/>
                <a:cs typeface="Arial" panose="020B0604020202020204" pitchFamily="34" charset="0"/>
              </a:rPr>
            </a:br>
            <a:r>
              <a:rPr kumimoji="0" lang="en-US" sz="933" b="0" i="0" u="none" strike="noStrike" kern="1200" cap="none" spc="0" normalizeH="0" baseline="0" noProof="0" dirty="0">
                <a:ln>
                  <a:noFill/>
                </a:ln>
                <a:solidFill>
                  <a:srgbClr val="595959"/>
                </a:solidFill>
                <a:effectLst/>
                <a:uLnTx/>
                <a:uFillTx/>
                <a:latin typeface="Arial"/>
                <a:ea typeface="+mn-ea"/>
                <a:cs typeface="Arial" panose="020B0604020202020204" pitchFamily="34" charset="0"/>
              </a:rPr>
              <a:t>The UnitedHealthcare</a:t>
            </a:r>
            <a:r>
              <a:rPr kumimoji="0" lang="en-US" sz="933" b="0" i="0" u="none" strike="noStrike" kern="1200" cap="none" spc="0" normalizeH="0" baseline="30000" noProof="0" dirty="0">
                <a:ln>
                  <a:noFill/>
                </a:ln>
                <a:solidFill>
                  <a:srgbClr val="595959"/>
                </a:solidFill>
                <a:effectLst/>
                <a:uLnTx/>
                <a:uFillTx/>
                <a:latin typeface="Arial"/>
                <a:ea typeface="+mn-ea"/>
                <a:cs typeface="Arial" panose="020B0604020202020204" pitchFamily="34" charset="0"/>
              </a:rPr>
              <a:t>®</a:t>
            </a:r>
            <a:r>
              <a:rPr kumimoji="0" lang="en-US" sz="933" b="0" i="0" u="none" strike="noStrike" kern="1200" cap="none" spc="0" normalizeH="0" baseline="0" noProof="0" dirty="0">
                <a:ln>
                  <a:noFill/>
                </a:ln>
                <a:solidFill>
                  <a:srgbClr val="595959"/>
                </a:solidFill>
                <a:effectLst/>
                <a:uLnTx/>
                <a:uFillTx/>
                <a:latin typeface="Arial"/>
                <a:ea typeface="+mn-ea"/>
                <a:cs typeface="Arial" panose="020B0604020202020204" pitchFamily="34" charset="0"/>
              </a:rPr>
              <a:t> app is available for download for iPhone</a:t>
            </a:r>
            <a:r>
              <a:rPr kumimoji="0" lang="en-US" sz="933" b="0" i="0" u="none" strike="noStrike" kern="1200" cap="none" spc="0" normalizeH="0" baseline="30000" noProof="0" dirty="0">
                <a:ln>
                  <a:noFill/>
                </a:ln>
                <a:solidFill>
                  <a:srgbClr val="595959"/>
                </a:solidFill>
                <a:effectLst/>
                <a:uLnTx/>
                <a:uFillTx/>
                <a:latin typeface="Arial"/>
                <a:ea typeface="+mn-ea"/>
                <a:cs typeface="Arial" panose="020B0604020202020204" pitchFamily="34" charset="0"/>
              </a:rPr>
              <a:t>®</a:t>
            </a:r>
            <a:r>
              <a:rPr kumimoji="0" lang="en-US" sz="933" b="0" i="0" u="none" strike="noStrike" kern="1200" cap="none" spc="0" normalizeH="0" baseline="0" noProof="0" dirty="0">
                <a:ln>
                  <a:noFill/>
                </a:ln>
                <a:solidFill>
                  <a:srgbClr val="595959"/>
                </a:solidFill>
                <a:effectLst/>
                <a:uLnTx/>
                <a:uFillTx/>
                <a:latin typeface="Arial"/>
                <a:ea typeface="+mn-ea"/>
                <a:cs typeface="Arial" panose="020B0604020202020204" pitchFamily="34" charset="0"/>
              </a:rPr>
              <a:t> or Android</a:t>
            </a:r>
            <a:r>
              <a:rPr kumimoji="0" lang="en-US" sz="933" b="0" i="0" u="none" strike="noStrike" kern="1200" cap="none" spc="0" normalizeH="0" baseline="30000" noProof="0" dirty="0">
                <a:ln>
                  <a:noFill/>
                </a:ln>
                <a:solidFill>
                  <a:srgbClr val="595959"/>
                </a:solidFill>
                <a:effectLst/>
                <a:uLnTx/>
                <a:uFillTx/>
                <a:latin typeface="Arial"/>
                <a:ea typeface="+mn-ea"/>
                <a:cs typeface="Arial" panose="020B0604020202020204" pitchFamily="34" charset="0"/>
              </a:rPr>
              <a:t>®</a:t>
            </a:r>
            <a:r>
              <a:rPr kumimoji="0" lang="en-US" sz="933" b="0" i="0" u="none" strike="noStrike" kern="1200" cap="none" spc="0" normalizeH="0" baseline="0" noProof="0" dirty="0">
                <a:ln>
                  <a:noFill/>
                </a:ln>
                <a:solidFill>
                  <a:srgbClr val="595959"/>
                </a:solidFill>
                <a:effectLst/>
                <a:uLnTx/>
                <a:uFillTx/>
                <a:latin typeface="Arial"/>
                <a:ea typeface="+mn-ea"/>
                <a:cs typeface="Arial" panose="020B0604020202020204" pitchFamily="34" charset="0"/>
              </a:rPr>
              <a:t>. iPhone is a registered trademark of Apple, Inc. Android is a registered trademark of Google LLC.</a:t>
            </a:r>
            <a:br>
              <a:rPr kumimoji="0" lang="en-US" sz="933" b="0" i="0" u="none" strike="noStrike" kern="1200" cap="none" spc="0" normalizeH="0" baseline="0" noProof="0" dirty="0">
                <a:ln>
                  <a:noFill/>
                </a:ln>
                <a:solidFill>
                  <a:srgbClr val="595959"/>
                </a:solidFill>
                <a:effectLst/>
                <a:uLnTx/>
                <a:uFillTx/>
                <a:latin typeface="Arial"/>
                <a:ea typeface="+mn-ea"/>
                <a:cs typeface="Arial" panose="020B0604020202020204" pitchFamily="34" charset="0"/>
              </a:rPr>
            </a:br>
            <a:r>
              <a:rPr kumimoji="0" lang="en-US" sz="933" b="0" i="0" u="none" strike="noStrike" kern="1200" cap="none" spc="0" normalizeH="0" baseline="0" noProof="0" dirty="0">
                <a:ln>
                  <a:noFill/>
                </a:ln>
                <a:solidFill>
                  <a:srgbClr val="595959"/>
                </a:solidFill>
                <a:effectLst/>
                <a:uLnTx/>
                <a:uFillTx/>
                <a:latin typeface="Arial"/>
                <a:ea typeface="+mn-ea"/>
                <a:cs typeface="Arial" panose="020B0604020202020204" pitchFamily="34" charset="0"/>
              </a:rPr>
              <a:t>Apple, App Store and the Apple logo are trademarks of Apple Inc., registered in the U.S. and other countries. Google Play and the Google Play logo are registered trademarks of Google Inc.</a:t>
            </a:r>
          </a:p>
        </p:txBody>
      </p:sp>
    </p:spTree>
    <p:extLst>
      <p:ext uri="{BB962C8B-B14F-4D97-AF65-F5344CB8AC3E}">
        <p14:creationId xmlns:p14="http://schemas.microsoft.com/office/powerpoint/2010/main" val="2792531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BD0F0F-9E5D-4FD9-81F1-C86A51118142}"/>
              </a:ext>
            </a:extLst>
          </p:cNvPr>
          <p:cNvSpPr>
            <a:spLocks noGrp="1"/>
          </p:cNvSpPr>
          <p:nvPr>
            <p:ph type="title"/>
          </p:nvPr>
        </p:nvSpPr>
        <p:spPr/>
        <p:txBody>
          <a:bodyPr/>
          <a:lstStyle/>
          <a:p>
            <a:r>
              <a:rPr lang="en-US"/>
              <a:t>Check if your provider is in the network</a:t>
            </a:r>
          </a:p>
        </p:txBody>
      </p:sp>
      <p:sp>
        <p:nvSpPr>
          <p:cNvPr id="3" name="Slide Number Placeholder 2">
            <a:extLst>
              <a:ext uri="{FF2B5EF4-FFF2-40B4-BE49-F238E27FC236}">
                <a16:creationId xmlns:a16="http://schemas.microsoft.com/office/drawing/2014/main" id="{C250E1EF-0FE3-45C4-A59F-E4AD1C736536}"/>
              </a:ext>
            </a:extLst>
          </p:cNvPr>
          <p:cNvSpPr>
            <a:spLocks noGrp="1"/>
          </p:cNvSpPr>
          <p:nvPr>
            <p:ph type="sldNum" sz="quarter" idx="12"/>
          </p:nvPr>
        </p:nvSpPr>
        <p:spPr/>
        <p:txBody>
          <a:bodyPr/>
          <a:lstStyle/>
          <a:p>
            <a:fld id="{90F9BDA0-AF0E-4BA8-B742-3B9C92A3E6FE}" type="slidenum">
              <a:rPr lang="en-US" smtClean="0"/>
              <a:t>9</a:t>
            </a:fld>
            <a:endParaRPr lang="en-US"/>
          </a:p>
        </p:txBody>
      </p:sp>
      <p:sp>
        <p:nvSpPr>
          <p:cNvPr id="4" name="Rectangle 3">
            <a:extLst>
              <a:ext uri="{FF2B5EF4-FFF2-40B4-BE49-F238E27FC236}">
                <a16:creationId xmlns:a16="http://schemas.microsoft.com/office/drawing/2014/main" id="{585A6F3E-FB54-41D3-8B53-EBA1F166DC83}"/>
              </a:ext>
            </a:extLst>
          </p:cNvPr>
          <p:cNvSpPr/>
          <p:nvPr/>
        </p:nvSpPr>
        <p:spPr>
          <a:xfrm>
            <a:off x="4011727" y="6335420"/>
            <a:ext cx="917239" cy="215444"/>
          </a:xfrm>
          <a:prstGeom prst="rect">
            <a:avLst/>
          </a:prstGeom>
        </p:spPr>
        <p:txBody>
          <a:bodyPr wrap="none">
            <a:spAutoFit/>
          </a:bodyP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r>
              <a:rPr lang="en-US" sz="800">
                <a:solidFill>
                  <a:schemeClr val="tx2"/>
                </a:solidFill>
                <a:latin typeface="Arial" panose="020B0604020202020204" pitchFamily="34" charset="0"/>
                <a:cs typeface="Arial" panose="020B0604020202020204" pitchFamily="34" charset="0"/>
              </a:rPr>
              <a:t>EI221836753.0</a:t>
            </a:r>
          </a:p>
        </p:txBody>
      </p:sp>
      <p:sp>
        <p:nvSpPr>
          <p:cNvPr id="6" name="TextBox 5">
            <a:extLst>
              <a:ext uri="{FF2B5EF4-FFF2-40B4-BE49-F238E27FC236}">
                <a16:creationId xmlns:a16="http://schemas.microsoft.com/office/drawing/2014/main" id="{22B434FB-743A-4B60-9D61-7C2AEE639423}"/>
              </a:ext>
            </a:extLst>
          </p:cNvPr>
          <p:cNvSpPr txBox="1"/>
          <p:nvPr/>
        </p:nvSpPr>
        <p:spPr>
          <a:xfrm>
            <a:off x="783850" y="1427812"/>
            <a:ext cx="6809802" cy="369332"/>
          </a:xfrm>
          <a:prstGeom prst="rect">
            <a:avLst/>
          </a:prstGeom>
          <a:noFill/>
        </p:spPr>
        <p:txBody>
          <a:bodyPr wrap="square" rtlCol="0">
            <a:spAutoFit/>
          </a:bodyP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r>
              <a:rPr lang="en-US"/>
              <a:t>To find out if your preferred providers are included:</a:t>
            </a:r>
            <a:endParaRPr lang="en-US">
              <a:solidFill>
                <a:srgbClr val="990000"/>
              </a:solidFill>
            </a:endParaRPr>
          </a:p>
        </p:txBody>
      </p:sp>
      <p:sp>
        <p:nvSpPr>
          <p:cNvPr id="15" name="Oval 14">
            <a:extLst>
              <a:ext uri="{FF2B5EF4-FFF2-40B4-BE49-F238E27FC236}">
                <a16:creationId xmlns:a16="http://schemas.microsoft.com/office/drawing/2014/main" id="{43F22D47-7BB5-45FB-8CCE-8B002EF6C986}"/>
              </a:ext>
            </a:extLst>
          </p:cNvPr>
          <p:cNvSpPr/>
          <p:nvPr/>
        </p:nvSpPr>
        <p:spPr bwMode="auto">
          <a:xfrm>
            <a:off x="1248155" y="4338540"/>
            <a:ext cx="487613" cy="488929"/>
          </a:xfrm>
          <a:prstGeom prst="ellipse">
            <a:avLst/>
          </a:prstGeom>
          <a:solidFill>
            <a:schemeClr val="tx1"/>
          </a:solidFill>
          <a:ln w="190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marL="0" marR="0" lvl="0" indent="0" algn="ctr" defTabSz="914400" eaLnBrk="1" fontAlgn="base" latinLnBrk="0" hangingPunct="1">
              <a:lnSpc>
                <a:spcPct val="100000"/>
              </a:lnSpc>
              <a:spcBef>
                <a:spcPct val="0"/>
              </a:spcBef>
              <a:spcAft>
                <a:spcPct val="0"/>
              </a:spcAft>
              <a:buClrTx/>
              <a:buSzTx/>
              <a:buFontTx/>
              <a:buNone/>
              <a:defRPr/>
            </a:pPr>
            <a:r>
              <a:rPr kumimoji="0" lang="en-US" b="1" i="0" u="none" strike="noStrike" kern="0" cap="none" spc="0" normalizeH="0" baseline="0" noProof="0">
                <a:ln>
                  <a:noFill/>
                </a:ln>
                <a:solidFill>
                  <a:schemeClr val="bg1"/>
                </a:solidFill>
                <a:effectLst/>
                <a:uLnTx/>
                <a:uFillTx/>
                <a:ea typeface="ＭＳ Ｐゴシック" pitchFamily="34" charset="-128"/>
              </a:rPr>
              <a:t>4</a:t>
            </a:r>
          </a:p>
        </p:txBody>
      </p:sp>
      <p:sp>
        <p:nvSpPr>
          <p:cNvPr id="16" name="Rectangle 15">
            <a:extLst>
              <a:ext uri="{FF2B5EF4-FFF2-40B4-BE49-F238E27FC236}">
                <a16:creationId xmlns:a16="http://schemas.microsoft.com/office/drawing/2014/main" id="{CD187AEE-BC81-4D9A-B670-76A6D93F35F1}"/>
              </a:ext>
            </a:extLst>
          </p:cNvPr>
          <p:cNvSpPr/>
          <p:nvPr/>
        </p:nvSpPr>
        <p:spPr>
          <a:xfrm>
            <a:off x="1788405" y="4248530"/>
            <a:ext cx="5230167" cy="646331"/>
          </a:xfrm>
          <a:prstGeom prst="rect">
            <a:avLst/>
          </a:prstGeom>
        </p:spPr>
        <p:txBody>
          <a:bodyPr wrap="square">
            <a:spAutoFit/>
          </a:bodyP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a:spcBef>
                <a:spcPts val="400"/>
              </a:spcBef>
            </a:pPr>
            <a:r>
              <a:rPr lang="en-US" dirty="0">
                <a:solidFill>
                  <a:schemeClr val="accent1"/>
                </a:solidFill>
              </a:rPr>
              <a:t>Choose the </a:t>
            </a:r>
            <a:r>
              <a:rPr lang="en-US" b="1" dirty="0">
                <a:solidFill>
                  <a:schemeClr val="accent1"/>
                </a:solidFill>
              </a:rPr>
              <a:t>Choice Plus </a:t>
            </a:r>
            <a:r>
              <a:rPr lang="en-US" dirty="0">
                <a:solidFill>
                  <a:schemeClr val="accent1"/>
                </a:solidFill>
              </a:rPr>
              <a:t>health plan and add your location to view providers in the network</a:t>
            </a:r>
            <a:endParaRPr lang="en-US" b="1" dirty="0">
              <a:solidFill>
                <a:schemeClr val="accent1"/>
              </a:solidFill>
            </a:endParaRPr>
          </a:p>
        </p:txBody>
      </p:sp>
      <p:grpSp>
        <p:nvGrpSpPr>
          <p:cNvPr id="17" name="Group 16">
            <a:extLst>
              <a:ext uri="{FF2B5EF4-FFF2-40B4-BE49-F238E27FC236}">
                <a16:creationId xmlns:a16="http://schemas.microsoft.com/office/drawing/2014/main" id="{E3F13F21-4770-49A6-9126-355E9DFD53A7}"/>
              </a:ext>
            </a:extLst>
          </p:cNvPr>
          <p:cNvGrpSpPr/>
          <p:nvPr/>
        </p:nvGrpSpPr>
        <p:grpSpPr>
          <a:xfrm>
            <a:off x="1248154" y="2075550"/>
            <a:ext cx="5776312" cy="2277728"/>
            <a:chOff x="763119" y="1813527"/>
            <a:chExt cx="3741015" cy="1447028"/>
          </a:xfrm>
        </p:grpSpPr>
        <p:cxnSp>
          <p:nvCxnSpPr>
            <p:cNvPr id="18" name="Straight Connector 17">
              <a:extLst>
                <a:ext uri="{FF2B5EF4-FFF2-40B4-BE49-F238E27FC236}">
                  <a16:creationId xmlns:a16="http://schemas.microsoft.com/office/drawing/2014/main" id="{15FE9809-A534-400A-AA58-81132A7E6CF0}"/>
                </a:ext>
              </a:extLst>
            </p:cNvPr>
            <p:cNvCxnSpPr/>
            <p:nvPr/>
          </p:nvCxnSpPr>
          <p:spPr>
            <a:xfrm>
              <a:off x="916519" y="2114779"/>
              <a:ext cx="3817" cy="1145776"/>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id="{B5577E8A-325A-48D1-8941-79418EB38DBE}"/>
                </a:ext>
              </a:extLst>
            </p:cNvPr>
            <p:cNvSpPr/>
            <p:nvPr/>
          </p:nvSpPr>
          <p:spPr bwMode="auto">
            <a:xfrm>
              <a:off x="763119" y="1813527"/>
              <a:ext cx="310617" cy="310614"/>
            </a:xfrm>
            <a:prstGeom prst="ellipse">
              <a:avLst/>
            </a:prstGeom>
            <a:solidFill>
              <a:schemeClr val="tx1"/>
            </a:solidFill>
            <a:ln w="190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marL="0" marR="0" lvl="0" indent="0" algn="ctr" defTabSz="914400" eaLnBrk="1" fontAlgn="base" latinLnBrk="0" hangingPunct="1">
                <a:lnSpc>
                  <a:spcPct val="100000"/>
                </a:lnSpc>
                <a:spcBef>
                  <a:spcPct val="0"/>
                </a:spcBef>
                <a:spcAft>
                  <a:spcPct val="0"/>
                </a:spcAft>
                <a:buClrTx/>
                <a:buSzTx/>
                <a:buFontTx/>
                <a:buNone/>
                <a:defRPr/>
              </a:pPr>
              <a:r>
                <a:rPr kumimoji="0" lang="en-US" b="1" i="0" u="none" strike="noStrike" kern="0" cap="none" spc="0" normalizeH="0" baseline="0" noProof="0">
                  <a:ln>
                    <a:noFill/>
                  </a:ln>
                  <a:solidFill>
                    <a:schemeClr val="bg1"/>
                  </a:solidFill>
                  <a:effectLst/>
                  <a:uLnTx/>
                  <a:uFillTx/>
                  <a:ea typeface="ＭＳ Ｐゴシック" pitchFamily="34" charset="-128"/>
                </a:rPr>
                <a:t>1</a:t>
              </a:r>
            </a:p>
          </p:txBody>
        </p:sp>
        <p:sp>
          <p:nvSpPr>
            <p:cNvPr id="20" name="Oval 19">
              <a:extLst>
                <a:ext uri="{FF2B5EF4-FFF2-40B4-BE49-F238E27FC236}">
                  <a16:creationId xmlns:a16="http://schemas.microsoft.com/office/drawing/2014/main" id="{19E0C2ED-9D18-49D4-96D1-708FD24A64A4}"/>
                </a:ext>
              </a:extLst>
            </p:cNvPr>
            <p:cNvSpPr/>
            <p:nvPr/>
          </p:nvSpPr>
          <p:spPr bwMode="auto">
            <a:xfrm>
              <a:off x="763119" y="2282038"/>
              <a:ext cx="310617" cy="310614"/>
            </a:xfrm>
            <a:prstGeom prst="ellipse">
              <a:avLst/>
            </a:prstGeom>
            <a:solidFill>
              <a:schemeClr val="tx1"/>
            </a:solidFill>
            <a:ln w="190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marL="0" marR="0" lvl="0" indent="0" algn="ctr" defTabSz="914400" eaLnBrk="1" fontAlgn="base" latinLnBrk="0" hangingPunct="1">
                <a:lnSpc>
                  <a:spcPct val="100000"/>
                </a:lnSpc>
                <a:spcBef>
                  <a:spcPct val="0"/>
                </a:spcBef>
                <a:spcAft>
                  <a:spcPct val="0"/>
                </a:spcAft>
                <a:buClrTx/>
                <a:buSzTx/>
                <a:buFontTx/>
                <a:buNone/>
                <a:defRPr/>
              </a:pPr>
              <a:r>
                <a:rPr kumimoji="0" lang="en-US" b="1" i="0" u="none" strike="noStrike" kern="0" cap="none" spc="0" normalizeH="0" baseline="0" noProof="0">
                  <a:ln>
                    <a:noFill/>
                  </a:ln>
                  <a:solidFill>
                    <a:schemeClr val="bg1"/>
                  </a:solidFill>
                  <a:effectLst/>
                  <a:uLnTx/>
                  <a:uFillTx/>
                  <a:ea typeface="ＭＳ Ｐゴシック" pitchFamily="34" charset="-128"/>
                </a:rPr>
                <a:t>2</a:t>
              </a:r>
            </a:p>
          </p:txBody>
        </p:sp>
        <p:sp>
          <p:nvSpPr>
            <p:cNvPr id="21" name="Rectangle 20">
              <a:extLst>
                <a:ext uri="{FF2B5EF4-FFF2-40B4-BE49-F238E27FC236}">
                  <a16:creationId xmlns:a16="http://schemas.microsoft.com/office/drawing/2014/main" id="{EEED50B1-BAA2-423F-BE7A-56B8CA76BAA0}"/>
                </a:ext>
              </a:extLst>
            </p:cNvPr>
            <p:cNvSpPr/>
            <p:nvPr/>
          </p:nvSpPr>
          <p:spPr>
            <a:xfrm>
              <a:off x="1113011" y="1845229"/>
              <a:ext cx="2368835" cy="234635"/>
            </a:xfrm>
            <a:prstGeom prst="rect">
              <a:avLst/>
            </a:prstGeom>
          </p:spPr>
          <p:txBody>
            <a:bodyPr wrap="square">
              <a:spAutoFit/>
            </a:bodyP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r>
                <a:rPr lang="en-US">
                  <a:solidFill>
                    <a:schemeClr val="accent1"/>
                  </a:solidFill>
                </a:rPr>
                <a:t>Go to </a:t>
              </a:r>
              <a:r>
                <a:rPr lang="en-US" b="1">
                  <a:solidFill>
                    <a:srgbClr val="002677"/>
                  </a:solidFill>
                  <a:hlinkClick r:id="rId3">
                    <a:extLst>
                      <a:ext uri="{A12FA001-AC4F-418D-AE19-62706E023703}">
                        <ahyp:hlinkClr xmlns:ahyp="http://schemas.microsoft.com/office/drawing/2018/hyperlinkcolor" xmlns="" val="tx"/>
                      </a:ext>
                    </a:extLst>
                  </a:hlinkClick>
                </a:rPr>
                <a:t>uhc.com/providersearch</a:t>
              </a:r>
              <a:endParaRPr lang="en-US">
                <a:solidFill>
                  <a:srgbClr val="3268AD"/>
                </a:solidFill>
              </a:endParaRPr>
            </a:p>
          </p:txBody>
        </p:sp>
        <p:sp>
          <p:nvSpPr>
            <p:cNvPr id="22" name="Rectangle 21">
              <a:extLst>
                <a:ext uri="{FF2B5EF4-FFF2-40B4-BE49-F238E27FC236}">
                  <a16:creationId xmlns:a16="http://schemas.microsoft.com/office/drawing/2014/main" id="{0A2560F9-FC39-464F-95CF-5D79C19AC983}"/>
                </a:ext>
              </a:extLst>
            </p:cNvPr>
            <p:cNvSpPr/>
            <p:nvPr/>
          </p:nvSpPr>
          <p:spPr>
            <a:xfrm>
              <a:off x="1113011" y="2246971"/>
              <a:ext cx="3391123" cy="410611"/>
            </a:xfrm>
            <a:prstGeom prst="rect">
              <a:avLst/>
            </a:prstGeom>
          </p:spPr>
          <p:txBody>
            <a:bodyPr wrap="square">
              <a:spAutoFit/>
            </a:bodyP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a:spcBef>
                  <a:spcPts val="400"/>
                </a:spcBef>
              </a:pPr>
              <a:r>
                <a:rPr lang="en-US">
                  <a:solidFill>
                    <a:schemeClr val="accent1"/>
                  </a:solidFill>
                </a:rPr>
                <a:t>When asked what type of provider you are looking for, select </a:t>
              </a:r>
              <a:r>
                <a:rPr lang="en-US" b="1">
                  <a:solidFill>
                    <a:schemeClr val="accent1"/>
                  </a:solidFill>
                </a:rPr>
                <a:t>Medical Directory</a:t>
              </a:r>
            </a:p>
          </p:txBody>
        </p:sp>
        <p:sp>
          <p:nvSpPr>
            <p:cNvPr id="23" name="Oval 22">
              <a:extLst>
                <a:ext uri="{FF2B5EF4-FFF2-40B4-BE49-F238E27FC236}">
                  <a16:creationId xmlns:a16="http://schemas.microsoft.com/office/drawing/2014/main" id="{B1A50A27-2984-4AAA-9272-7CACD48318ED}"/>
                </a:ext>
              </a:extLst>
            </p:cNvPr>
            <p:cNvSpPr/>
            <p:nvPr/>
          </p:nvSpPr>
          <p:spPr bwMode="auto">
            <a:xfrm>
              <a:off x="763119" y="2763710"/>
              <a:ext cx="310617" cy="310614"/>
            </a:xfrm>
            <a:prstGeom prst="ellipse">
              <a:avLst/>
            </a:prstGeom>
            <a:solidFill>
              <a:schemeClr val="tx1"/>
            </a:solidFill>
            <a:ln w="190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marL="0" marR="0" lvl="0" indent="0" algn="ctr" defTabSz="914400" eaLnBrk="1" fontAlgn="base" latinLnBrk="0" hangingPunct="1">
                <a:lnSpc>
                  <a:spcPct val="100000"/>
                </a:lnSpc>
                <a:spcBef>
                  <a:spcPct val="0"/>
                </a:spcBef>
                <a:spcAft>
                  <a:spcPct val="0"/>
                </a:spcAft>
                <a:buClrTx/>
                <a:buSzTx/>
                <a:buFontTx/>
                <a:buNone/>
                <a:defRPr/>
              </a:pPr>
              <a:r>
                <a:rPr kumimoji="0" lang="en-US" b="1" i="0" u="none" strike="noStrike" kern="0" cap="none" spc="0" normalizeH="0" baseline="0" noProof="0">
                  <a:ln>
                    <a:noFill/>
                  </a:ln>
                  <a:solidFill>
                    <a:schemeClr val="bg1"/>
                  </a:solidFill>
                  <a:effectLst/>
                  <a:uLnTx/>
                  <a:uFillTx/>
                  <a:ea typeface="ＭＳ Ｐゴシック" pitchFamily="34" charset="-128"/>
                </a:rPr>
                <a:t>3</a:t>
              </a:r>
            </a:p>
          </p:txBody>
        </p:sp>
        <p:sp>
          <p:nvSpPr>
            <p:cNvPr id="24" name="Rectangle 23">
              <a:extLst>
                <a:ext uri="{FF2B5EF4-FFF2-40B4-BE49-F238E27FC236}">
                  <a16:creationId xmlns:a16="http://schemas.microsoft.com/office/drawing/2014/main" id="{54D631BB-ABC9-43AB-A338-BD9FB3402ABE}"/>
                </a:ext>
              </a:extLst>
            </p:cNvPr>
            <p:cNvSpPr/>
            <p:nvPr/>
          </p:nvSpPr>
          <p:spPr>
            <a:xfrm>
              <a:off x="1120819" y="2801699"/>
              <a:ext cx="3289518" cy="234635"/>
            </a:xfrm>
            <a:prstGeom prst="rect">
              <a:avLst/>
            </a:prstGeom>
          </p:spPr>
          <p:txBody>
            <a:bodyPr wrap="square">
              <a:spAutoFit/>
            </a:bodyP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a:spcBef>
                  <a:spcPts val="400"/>
                </a:spcBef>
              </a:pPr>
              <a:r>
                <a:rPr lang="en-US">
                  <a:solidFill>
                    <a:schemeClr val="accent1"/>
                  </a:solidFill>
                </a:rPr>
                <a:t>Next, select </a:t>
              </a:r>
              <a:r>
                <a:rPr lang="en-US" b="1">
                  <a:solidFill>
                    <a:schemeClr val="accent1"/>
                  </a:solidFill>
                </a:rPr>
                <a:t>Employer and Individual Plans</a:t>
              </a:r>
            </a:p>
          </p:txBody>
        </p:sp>
      </p:grpSp>
      <p:pic>
        <p:nvPicPr>
          <p:cNvPr id="7" name="Picture 6" descr="A person wearing a stethoscope around the neck&#10;&#10;Description automatically generated with medium confidence">
            <a:extLst>
              <a:ext uri="{FF2B5EF4-FFF2-40B4-BE49-F238E27FC236}">
                <a16:creationId xmlns:a16="http://schemas.microsoft.com/office/drawing/2014/main" id="{39A80E74-F98F-4E78-8270-285E8286F779}"/>
              </a:ext>
            </a:extLst>
          </p:cNvPr>
          <p:cNvPicPr>
            <a:picLocks noChangeAspect="1"/>
          </p:cNvPicPr>
          <p:nvPr/>
        </p:nvPicPr>
        <p:blipFill>
          <a:blip r:embed="rId4"/>
          <a:stretch>
            <a:fillRect/>
          </a:stretch>
        </p:blipFill>
        <p:spPr>
          <a:xfrm>
            <a:off x="7189195" y="1562986"/>
            <a:ext cx="4495783" cy="3251950"/>
          </a:xfrm>
          <a:prstGeom prst="rect">
            <a:avLst/>
          </a:prstGeom>
        </p:spPr>
      </p:pic>
    </p:spTree>
    <p:extLst>
      <p:ext uri="{BB962C8B-B14F-4D97-AF65-F5344CB8AC3E}">
        <p14:creationId xmlns:p14="http://schemas.microsoft.com/office/powerpoint/2010/main" val="2510598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S_OS" val="Unix 4.14 unknown"/>
  <p:tag name="AS_RELEASE_DATE" val="2022.07.31"/>
  <p:tag name="AS_TITLE" val="Aspose.Slides for Java"/>
  <p:tag name="AS_VERSION" val="22.7"/>
</p:tagLst>
</file>

<file path=ppt/theme/theme1.xml><?xml version="1.0" encoding="utf-8"?>
<a:theme xmlns:a="http://schemas.openxmlformats.org/drawingml/2006/main" name="Master Theme">
  <a:themeElements>
    <a:clrScheme name="Custom 4">
      <a:dk1>
        <a:srgbClr val="002677"/>
      </a:dk1>
      <a:lt1>
        <a:srgbClr val="FFFFFF"/>
      </a:lt1>
      <a:dk2>
        <a:srgbClr val="595959"/>
      </a:dk2>
      <a:lt2>
        <a:srgbClr val="CCF2F7"/>
      </a:lt2>
      <a:accent1>
        <a:srgbClr val="002677"/>
      </a:accent1>
      <a:accent2>
        <a:srgbClr val="00BED5"/>
      </a:accent2>
      <a:accent3>
        <a:srgbClr val="99E5EE"/>
      </a:accent3>
      <a:accent4>
        <a:srgbClr val="F5B700"/>
      </a:accent4>
      <a:accent5>
        <a:srgbClr val="FBE299"/>
      </a:accent5>
      <a:accent6>
        <a:srgbClr val="FF681F"/>
      </a:accent6>
      <a:hlink>
        <a:srgbClr val="196ECF"/>
      </a:hlink>
      <a:folHlink>
        <a:srgbClr val="002677"/>
      </a:folHlink>
    </a:clrScheme>
    <a:fontScheme name="UnitedHealthcare">
      <a:majorFont>
        <a:latin typeface="Georgia"/>
        <a:ea typeface="Georgia"/>
        <a:cs typeface="Arial"/>
      </a:majorFont>
      <a:minorFont>
        <a:latin typeface="Arial"/>
        <a:ea typeface="Arial"/>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9525">
          <a:solidFill>
            <a:schemeClr val="tx2">
              <a:lumMod val="40000"/>
              <a:lumOff val="60000"/>
            </a:schemeClr>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UnitedHealthcare_16-9WS_2022" id="{45EDB683-595D-46A7-9BA1-7C70604D13BA}" vid="{77B3AE7F-4046-46FF-BAB9-87E3B929716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Calibri Light" panose="020F0302020204030204"/>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Calibri" panose="020F0502020204030204"/>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Calibri Light" panose="020F0302020204030204"/>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Calibri" panose="020F0502020204030204"/>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OE-template-UHC_v1</Template>
  <TotalTime>106</TotalTime>
  <Words>6845</Words>
  <Application>Microsoft Office PowerPoint</Application>
  <PresentationFormat>Widescreen</PresentationFormat>
  <Paragraphs>542</Paragraphs>
  <Slides>31</Slides>
  <Notes>30</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31</vt:i4>
      </vt:variant>
    </vt:vector>
  </HeadingPairs>
  <TitlesOfParts>
    <vt:vector size="44" baseType="lpstr">
      <vt:lpstr>ＭＳ Ｐゴシック</vt:lpstr>
      <vt:lpstr>Arial</vt:lpstr>
      <vt:lpstr>Arial,Sans-Serif</vt:lpstr>
      <vt:lpstr>Batang</vt:lpstr>
      <vt:lpstr>Calibri</vt:lpstr>
      <vt:lpstr>Calibri Light</vt:lpstr>
      <vt:lpstr>Georgia</vt:lpstr>
      <vt:lpstr>System Font Regular</vt:lpstr>
      <vt:lpstr>Times New Roman</vt:lpstr>
      <vt:lpstr>UHC Sans Regular</vt:lpstr>
      <vt:lpstr>UHC Serif Text Regular</vt:lpstr>
      <vt:lpstr>Wingdings</vt:lpstr>
      <vt:lpstr>Master Theme</vt:lpstr>
      <vt:lpstr>Get to know your benefits</vt:lpstr>
      <vt:lpstr>Knowing your benefits helps you make  more informed  health care decisions</vt:lpstr>
      <vt:lpstr>Common health terms</vt:lpstr>
      <vt:lpstr>Medical Plan</vt:lpstr>
      <vt:lpstr>How a typical health plan works</vt:lpstr>
      <vt:lpstr>Your costs</vt:lpstr>
      <vt:lpstr>Digital tools to manage your plan</vt:lpstr>
      <vt:lpstr>Two convenient ways to access your plan</vt:lpstr>
      <vt:lpstr>Check if your provider is in the network</vt:lpstr>
      <vt:lpstr>Make more informed choices</vt:lpstr>
      <vt:lpstr>24/7 Virtual Visits: Convenient care for zero dollars***</vt:lpstr>
      <vt:lpstr>Virtual primary care</vt:lpstr>
      <vt:lpstr>Make sure everything checks out</vt:lpstr>
      <vt:lpstr> Pharmacy Benefits </vt:lpstr>
      <vt:lpstr>Learn about OptumRx</vt:lpstr>
      <vt:lpstr>Easily fill and save on your medications </vt:lpstr>
      <vt:lpstr>No out-of-pocket costs on preferred insulin and other vital drugs  </vt:lpstr>
      <vt:lpstr>Promoting safe and appropriate prescription use </vt:lpstr>
      <vt:lpstr>How prescriptions are covered</vt:lpstr>
      <vt:lpstr>How prescriptions are covered</vt:lpstr>
      <vt:lpstr>Advantage of using home delivery </vt:lpstr>
      <vt:lpstr>Benefits designed to help you stay healthier</vt:lpstr>
      <vt:lpstr>Get in on UHC Rewards</vt:lpstr>
      <vt:lpstr>Flexible fitness options, starting at less than $1 per day</vt:lpstr>
      <vt:lpstr>Healthier habits, healthier lifestyle</vt:lpstr>
      <vt:lpstr>Quit tobacco for good</vt:lpstr>
      <vt:lpstr>Supporting you and your emotional well-being</vt:lpstr>
      <vt:lpstr>It helps to have someone to talk to </vt:lpstr>
      <vt:lpstr>Support for when you feel stressed or overwhelmed</vt:lpstr>
      <vt:lpstr>Talk to an Advocate</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Van Horn Automotive Open Enrollment</dc:title>
  <dc:creator>Joshua Newman</dc:creator>
  <cp:lastModifiedBy>Christiane Standlee</cp:lastModifiedBy>
  <cp:revision>14</cp:revision>
  <dcterms:created xsi:type="dcterms:W3CDTF">2022-02-25T16:14:20Z</dcterms:created>
  <dcterms:modified xsi:type="dcterms:W3CDTF">2023-11-28T00:35:27Z</dcterms:modified>
</cp:coreProperties>
</file>